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5" r:id="rId4"/>
    <p:sldId id="270" r:id="rId5"/>
    <p:sldId id="271" r:id="rId6"/>
    <p:sldId id="258" r:id="rId7"/>
    <p:sldId id="259" r:id="rId8"/>
    <p:sldId id="261" r:id="rId9"/>
    <p:sldId id="268" r:id="rId10"/>
    <p:sldId id="260" r:id="rId11"/>
    <p:sldId id="264" r:id="rId12"/>
    <p:sldId id="266" r:id="rId13"/>
    <p:sldId id="269" r:id="rId14"/>
    <p:sldId id="263" r:id="rId15"/>
    <p:sldId id="267" r:id="rId16"/>
  </p:sldIdLst>
  <p:sldSz cx="14630400" cy="8229600"/>
  <p:notesSz cx="8229600" cy="14630400"/>
  <p:embeddedFontLst>
    <p:embeddedFont>
      <p:font typeface="Aptos Narrow" panose="020B0004020202020204" pitchFamily="34" charset="0"/>
      <p:regular r:id="rId18"/>
      <p:bold r:id="rId19"/>
      <p:italic r:id="rId20"/>
      <p:boldItalic r:id="rId21"/>
    </p:embeddedFont>
    <p:embeddedFont>
      <p:font typeface="Arial Black" panose="020B0A04020102020204" pitchFamily="34" charset="0"/>
      <p:bold r:id="rId22"/>
    </p:embeddedFont>
    <p:embeddedFont>
      <p:font typeface="Cascadia Code" panose="020B0609020000020004" pitchFamily="49" charset="0"/>
      <p:regular r:id="rId23"/>
      <p:bold r:id="rId24"/>
      <p:italic r:id="rId25"/>
      <p:boldItalic r:id="rId26"/>
    </p:embeddedFont>
    <p:embeddedFont>
      <p:font typeface="Cascadia Mono" panose="020B0609020000020004" pitchFamily="49" charset="0"/>
      <p:regular r:id="rId27"/>
      <p:bold r:id="rId28"/>
      <p:italic r:id="rId29"/>
      <p:boldItalic r:id="rId30"/>
    </p:embeddedFont>
    <p:embeddedFont>
      <p:font typeface="Raleway Medium" pitchFamily="2" charset="0"/>
      <p:regular r:id="rId31"/>
      <p:italic r:id="rId32"/>
    </p:embeddedFont>
    <p:embeddedFont>
      <p:font typeface="Wingdings 2" panose="05020102010507070707" pitchFamily="18" charset="2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7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hu pothu" userId="68ec6b46ea061ca9" providerId="LiveId" clId="{BF7798C3-4F69-4507-B292-0B33138CD5AB}"/>
    <pc:docChg chg="undo custSel addSld modSld sldOrd">
      <pc:chgData name="madhu pothu" userId="68ec6b46ea061ca9" providerId="LiveId" clId="{BF7798C3-4F69-4507-B292-0B33138CD5AB}" dt="2025-04-11T10:44:37.662" v="261" actId="1076"/>
      <pc:docMkLst>
        <pc:docMk/>
      </pc:docMkLst>
      <pc:sldChg chg="modSp mod">
        <pc:chgData name="madhu pothu" userId="68ec6b46ea061ca9" providerId="LiveId" clId="{BF7798C3-4F69-4507-B292-0B33138CD5AB}" dt="2025-04-11T10:44:37.662" v="261" actId="1076"/>
        <pc:sldMkLst>
          <pc:docMk/>
          <pc:sldMk cId="0" sldId="256"/>
        </pc:sldMkLst>
        <pc:spChg chg="mod">
          <ac:chgData name="madhu pothu" userId="68ec6b46ea061ca9" providerId="LiveId" clId="{BF7798C3-4F69-4507-B292-0B33138CD5AB}" dt="2025-04-11T10:44:37.662" v="261" actId="1076"/>
          <ac:spMkLst>
            <pc:docMk/>
            <pc:sldMk cId="0" sldId="256"/>
            <ac:spMk id="3" creationId="{00000000-0000-0000-0000-000000000000}"/>
          </ac:spMkLst>
        </pc:spChg>
      </pc:sldChg>
      <pc:sldChg chg="modSp mod">
        <pc:chgData name="madhu pothu" userId="68ec6b46ea061ca9" providerId="LiveId" clId="{BF7798C3-4F69-4507-B292-0B33138CD5AB}" dt="2025-04-11T10:41:36.978" v="245" actId="2711"/>
        <pc:sldMkLst>
          <pc:docMk/>
          <pc:sldMk cId="0" sldId="257"/>
        </pc:sldMkLst>
        <pc:spChg chg="mod">
          <ac:chgData name="madhu pothu" userId="68ec6b46ea061ca9" providerId="LiveId" clId="{BF7798C3-4F69-4507-B292-0B33138CD5AB}" dt="2025-04-11T10:41:36.978" v="245" actId="2711"/>
          <ac:spMkLst>
            <pc:docMk/>
            <pc:sldMk cId="0" sldId="257"/>
            <ac:spMk id="2" creationId="{00000000-0000-0000-0000-000000000000}"/>
          </ac:spMkLst>
        </pc:spChg>
        <pc:spChg chg="mod">
          <ac:chgData name="madhu pothu" userId="68ec6b46ea061ca9" providerId="LiveId" clId="{BF7798C3-4F69-4507-B292-0B33138CD5AB}" dt="2025-04-11T10:41:16.692" v="241" actId="255"/>
          <ac:spMkLst>
            <pc:docMk/>
            <pc:sldMk cId="0" sldId="257"/>
            <ac:spMk id="5" creationId="{00000000-0000-0000-0000-000000000000}"/>
          </ac:spMkLst>
        </pc:spChg>
        <pc:spChg chg="mod">
          <ac:chgData name="madhu pothu" userId="68ec6b46ea061ca9" providerId="LiveId" clId="{BF7798C3-4F69-4507-B292-0B33138CD5AB}" dt="2025-04-11T10:41:21.969" v="242" actId="255"/>
          <ac:spMkLst>
            <pc:docMk/>
            <pc:sldMk cId="0" sldId="257"/>
            <ac:spMk id="6" creationId="{00000000-0000-0000-0000-000000000000}"/>
          </ac:spMkLst>
        </pc:spChg>
        <pc:spChg chg="mod">
          <ac:chgData name="madhu pothu" userId="68ec6b46ea061ca9" providerId="LiveId" clId="{BF7798C3-4F69-4507-B292-0B33138CD5AB}" dt="2025-04-11T10:41:27.109" v="243" actId="255"/>
          <ac:spMkLst>
            <pc:docMk/>
            <pc:sldMk cId="0" sldId="257"/>
            <ac:spMk id="7" creationId="{00000000-0000-0000-0000-000000000000}"/>
          </ac:spMkLst>
        </pc:spChg>
        <pc:spChg chg="mod">
          <ac:chgData name="madhu pothu" userId="68ec6b46ea061ca9" providerId="LiveId" clId="{BF7798C3-4F69-4507-B292-0B33138CD5AB}" dt="2025-04-11T10:41:31.950" v="244" actId="255"/>
          <ac:spMkLst>
            <pc:docMk/>
            <pc:sldMk cId="0" sldId="257"/>
            <ac:spMk id="8" creationId="{00000000-0000-0000-0000-000000000000}"/>
          </ac:spMkLst>
        </pc:spChg>
      </pc:sldChg>
      <pc:sldChg chg="delSp modSp mod">
        <pc:chgData name="madhu pothu" userId="68ec6b46ea061ca9" providerId="LiveId" clId="{BF7798C3-4F69-4507-B292-0B33138CD5AB}" dt="2025-04-11T10:43:53.616" v="257" actId="20578"/>
        <pc:sldMkLst>
          <pc:docMk/>
          <pc:sldMk cId="0" sldId="258"/>
        </pc:sldMkLst>
        <pc:spChg chg="mod">
          <ac:chgData name="madhu pothu" userId="68ec6b46ea061ca9" providerId="LiveId" clId="{BF7798C3-4F69-4507-B292-0B33138CD5AB}" dt="2025-04-11T10:42:56.405" v="254" actId="255"/>
          <ac:spMkLst>
            <pc:docMk/>
            <pc:sldMk cId="0" sldId="258"/>
            <ac:spMk id="2" creationId="{00000000-0000-0000-0000-000000000000}"/>
          </ac:spMkLst>
        </pc:spChg>
        <pc:graphicFrameChg chg="mod">
          <ac:chgData name="madhu pothu" userId="68ec6b46ea061ca9" providerId="LiveId" clId="{BF7798C3-4F69-4507-B292-0B33138CD5AB}" dt="2025-04-11T10:43:53.616" v="257" actId="20578"/>
          <ac:graphicFrameMkLst>
            <pc:docMk/>
            <pc:sldMk cId="0" sldId="258"/>
            <ac:graphicFrameMk id="7" creationId="{6B69E174-3FD2-5FD7-EC12-88F690837D2D}"/>
          </ac:graphicFrameMkLst>
        </pc:graphicFrameChg>
      </pc:sldChg>
      <pc:sldChg chg="modSp mod">
        <pc:chgData name="madhu pothu" userId="68ec6b46ea061ca9" providerId="LiveId" clId="{BF7798C3-4F69-4507-B292-0B33138CD5AB}" dt="2025-04-11T10:42:49.021" v="253" actId="255"/>
        <pc:sldMkLst>
          <pc:docMk/>
          <pc:sldMk cId="0" sldId="259"/>
        </pc:sldMkLst>
        <pc:spChg chg="mod">
          <ac:chgData name="madhu pothu" userId="68ec6b46ea061ca9" providerId="LiveId" clId="{BF7798C3-4F69-4507-B292-0B33138CD5AB}" dt="2025-04-11T10:42:49.021" v="253" actId="255"/>
          <ac:spMkLst>
            <pc:docMk/>
            <pc:sldMk cId="0" sldId="259"/>
            <ac:spMk id="2" creationId="{00000000-0000-0000-0000-000000000000}"/>
          </ac:spMkLst>
        </pc:spChg>
      </pc:sldChg>
      <pc:sldChg chg="modSp mod">
        <pc:chgData name="madhu pothu" userId="68ec6b46ea061ca9" providerId="LiveId" clId="{BF7798C3-4F69-4507-B292-0B33138CD5AB}" dt="2025-04-11T10:08:18.642" v="122" actId="2711"/>
        <pc:sldMkLst>
          <pc:docMk/>
          <pc:sldMk cId="0" sldId="260"/>
        </pc:sldMkLst>
        <pc:spChg chg="mod">
          <ac:chgData name="madhu pothu" userId="68ec6b46ea061ca9" providerId="LiveId" clId="{BF7798C3-4F69-4507-B292-0B33138CD5AB}" dt="2025-04-11T10:08:12.160" v="121" actId="2711"/>
          <ac:spMkLst>
            <pc:docMk/>
            <pc:sldMk cId="0" sldId="260"/>
            <ac:spMk id="4" creationId="{DB1092C4-CBD4-B3C8-1AA9-0BB3E8DD324E}"/>
          </ac:spMkLst>
        </pc:spChg>
        <pc:spChg chg="mod">
          <ac:chgData name="madhu pothu" userId="68ec6b46ea061ca9" providerId="LiveId" clId="{BF7798C3-4F69-4507-B292-0B33138CD5AB}" dt="2025-04-11T10:08:18.642" v="122" actId="2711"/>
          <ac:spMkLst>
            <pc:docMk/>
            <pc:sldMk cId="0" sldId="260"/>
            <ac:spMk id="8" creationId="{DBBFF833-D3BD-BC58-242E-CB6D96268883}"/>
          </ac:spMkLst>
        </pc:spChg>
        <pc:spChg chg="mod">
          <ac:chgData name="madhu pothu" userId="68ec6b46ea061ca9" providerId="LiveId" clId="{BF7798C3-4F69-4507-B292-0B33138CD5AB}" dt="2025-04-11T10:08:01.552" v="120" actId="2711"/>
          <ac:spMkLst>
            <pc:docMk/>
            <pc:sldMk cId="0" sldId="260"/>
            <ac:spMk id="12" creationId="{FEF64720-CE6E-9284-1BDD-F667A28B7984}"/>
          </ac:spMkLst>
        </pc:spChg>
        <pc:spChg chg="mod">
          <ac:chgData name="madhu pothu" userId="68ec6b46ea061ca9" providerId="LiveId" clId="{BF7798C3-4F69-4507-B292-0B33138CD5AB}" dt="2025-04-11T10:07:45.399" v="118" actId="2711"/>
          <ac:spMkLst>
            <pc:docMk/>
            <pc:sldMk cId="0" sldId="260"/>
            <ac:spMk id="15" creationId="{65A5E45A-6B81-3F7C-6E35-812B0D21EADA}"/>
          </ac:spMkLst>
        </pc:spChg>
        <pc:picChg chg="mod">
          <ac:chgData name="madhu pothu" userId="68ec6b46ea061ca9" providerId="LiveId" clId="{BF7798C3-4F69-4507-B292-0B33138CD5AB}" dt="2025-04-11T10:07:10.013" v="113" actId="1076"/>
          <ac:picMkLst>
            <pc:docMk/>
            <pc:sldMk cId="0" sldId="260"/>
            <ac:picMk id="7" creationId="{D0AB2B95-D002-44A5-EE91-34C41A6C1AC1}"/>
          </ac:picMkLst>
        </pc:picChg>
        <pc:picChg chg="mod">
          <ac:chgData name="madhu pothu" userId="68ec6b46ea061ca9" providerId="LiveId" clId="{BF7798C3-4F69-4507-B292-0B33138CD5AB}" dt="2025-04-11T10:07:15.116" v="114" actId="1076"/>
          <ac:picMkLst>
            <pc:docMk/>
            <pc:sldMk cId="0" sldId="260"/>
            <ac:picMk id="9" creationId="{EF4818F1-9526-478E-CDD4-804972F043B5}"/>
          </ac:picMkLst>
        </pc:picChg>
      </pc:sldChg>
      <pc:sldChg chg="addSp delSp modSp mod">
        <pc:chgData name="madhu pothu" userId="68ec6b46ea061ca9" providerId="LiveId" clId="{BF7798C3-4F69-4507-B292-0B33138CD5AB}" dt="2025-04-11T10:43:43.641" v="256" actId="2711"/>
        <pc:sldMkLst>
          <pc:docMk/>
          <pc:sldMk cId="0" sldId="261"/>
        </pc:sldMkLst>
        <pc:spChg chg="mod">
          <ac:chgData name="madhu pothu" userId="68ec6b46ea061ca9" providerId="LiveId" clId="{BF7798C3-4F69-4507-B292-0B33138CD5AB}" dt="2025-04-11T10:42:42.855" v="252" actId="255"/>
          <ac:spMkLst>
            <pc:docMk/>
            <pc:sldMk cId="0" sldId="261"/>
            <ac:spMk id="2" creationId="{00000000-0000-0000-0000-000000000000}"/>
          </ac:spMkLst>
        </pc:spChg>
        <pc:spChg chg="mod">
          <ac:chgData name="madhu pothu" userId="68ec6b46ea061ca9" providerId="LiveId" clId="{BF7798C3-4F69-4507-B292-0B33138CD5AB}" dt="2025-04-11T09:45:43.137" v="17" actId="20577"/>
          <ac:spMkLst>
            <pc:docMk/>
            <pc:sldMk cId="0" sldId="261"/>
            <ac:spMk id="11" creationId="{F152FE2C-1600-D5DF-CC81-3D74D5F9A51C}"/>
          </ac:spMkLst>
        </pc:spChg>
        <pc:spChg chg="mod">
          <ac:chgData name="madhu pothu" userId="68ec6b46ea061ca9" providerId="LiveId" clId="{BF7798C3-4F69-4507-B292-0B33138CD5AB}" dt="2025-04-11T09:45:47.722" v="19" actId="5793"/>
          <ac:spMkLst>
            <pc:docMk/>
            <pc:sldMk cId="0" sldId="261"/>
            <ac:spMk id="12" creationId="{96527677-D59A-9761-D13D-4A3C7BCF341F}"/>
          </ac:spMkLst>
        </pc:spChg>
        <pc:spChg chg="mod">
          <ac:chgData name="madhu pothu" userId="68ec6b46ea061ca9" providerId="LiveId" clId="{BF7798C3-4F69-4507-B292-0B33138CD5AB}" dt="2025-04-11T10:43:43.641" v="256" actId="2711"/>
          <ac:spMkLst>
            <pc:docMk/>
            <pc:sldMk cId="0" sldId="261"/>
            <ac:spMk id="13" creationId="{4940431D-AD75-D3BB-BCAF-6B70C9867D0E}"/>
          </ac:spMkLst>
        </pc:spChg>
        <pc:spChg chg="mod">
          <ac:chgData name="madhu pothu" userId="68ec6b46ea061ca9" providerId="LiveId" clId="{BF7798C3-4F69-4507-B292-0B33138CD5AB}" dt="2025-04-11T09:59:55.050" v="78" actId="20577"/>
          <ac:spMkLst>
            <pc:docMk/>
            <pc:sldMk cId="0" sldId="261"/>
            <ac:spMk id="14" creationId="{E9BD4010-87A5-6AED-4932-3BB3EEC61FB9}"/>
          </ac:spMkLst>
        </pc:spChg>
      </pc:sldChg>
      <pc:sldChg chg="modSp mod">
        <pc:chgData name="madhu pothu" userId="68ec6b46ea061ca9" providerId="LiveId" clId="{BF7798C3-4F69-4507-B292-0B33138CD5AB}" dt="2025-04-11T10:44:11.417" v="259" actId="255"/>
        <pc:sldMkLst>
          <pc:docMk/>
          <pc:sldMk cId="0" sldId="263"/>
        </pc:sldMkLst>
        <pc:spChg chg="mod">
          <ac:chgData name="madhu pothu" userId="68ec6b46ea061ca9" providerId="LiveId" clId="{BF7798C3-4F69-4507-B292-0B33138CD5AB}" dt="2025-04-11T10:44:11.417" v="259" actId="255"/>
          <ac:spMkLst>
            <pc:docMk/>
            <pc:sldMk cId="0" sldId="263"/>
            <ac:spMk id="2" creationId="{00000000-0000-0000-0000-000000000000}"/>
          </ac:spMkLst>
        </pc:spChg>
        <pc:spChg chg="mod">
          <ac:chgData name="madhu pothu" userId="68ec6b46ea061ca9" providerId="LiveId" clId="{BF7798C3-4F69-4507-B292-0B33138CD5AB}" dt="2025-04-11T10:05:29.787" v="96" actId="2711"/>
          <ac:spMkLst>
            <pc:docMk/>
            <pc:sldMk cId="0" sldId="263"/>
            <ac:spMk id="8" creationId="{5DFC38A7-5D9F-950F-BE6A-1DE24B71E9E5}"/>
          </ac:spMkLst>
        </pc:spChg>
      </pc:sldChg>
      <pc:sldChg chg="modSp mod ord">
        <pc:chgData name="madhu pothu" userId="68ec6b46ea061ca9" providerId="LiveId" clId="{BF7798C3-4F69-4507-B292-0B33138CD5AB}" dt="2025-04-11T10:09:36.110" v="136" actId="255"/>
        <pc:sldMkLst>
          <pc:docMk/>
          <pc:sldMk cId="3560971519" sldId="264"/>
        </pc:sldMkLst>
        <pc:spChg chg="mod">
          <ac:chgData name="madhu pothu" userId="68ec6b46ea061ca9" providerId="LiveId" clId="{BF7798C3-4F69-4507-B292-0B33138CD5AB}" dt="2025-04-11T10:09:07.957" v="130" actId="2711"/>
          <ac:spMkLst>
            <pc:docMk/>
            <pc:sldMk cId="3560971519" sldId="264"/>
            <ac:spMk id="5" creationId="{D7A1F42A-0A83-8EDD-28F6-4C6A38EDB615}"/>
          </ac:spMkLst>
        </pc:spChg>
        <pc:spChg chg="mod">
          <ac:chgData name="madhu pothu" userId="68ec6b46ea061ca9" providerId="LiveId" clId="{BF7798C3-4F69-4507-B292-0B33138CD5AB}" dt="2025-04-11T10:09:18.227" v="132" actId="2711"/>
          <ac:spMkLst>
            <pc:docMk/>
            <pc:sldMk cId="3560971519" sldId="264"/>
            <ac:spMk id="8" creationId="{C0496EDB-B2F0-124A-7B2E-8AF9A756922D}"/>
          </ac:spMkLst>
        </pc:spChg>
        <pc:spChg chg="mod">
          <ac:chgData name="madhu pothu" userId="68ec6b46ea061ca9" providerId="LiveId" clId="{BF7798C3-4F69-4507-B292-0B33138CD5AB}" dt="2025-04-11T10:09:26.693" v="134" actId="2711"/>
          <ac:spMkLst>
            <pc:docMk/>
            <pc:sldMk cId="3560971519" sldId="264"/>
            <ac:spMk id="10" creationId="{6CD37204-54BF-81CC-719F-4C4B5C41499B}"/>
          </ac:spMkLst>
        </pc:spChg>
        <pc:spChg chg="mod">
          <ac:chgData name="madhu pothu" userId="68ec6b46ea061ca9" providerId="LiveId" clId="{BF7798C3-4F69-4507-B292-0B33138CD5AB}" dt="2025-04-11T10:09:36.110" v="136" actId="255"/>
          <ac:spMkLst>
            <pc:docMk/>
            <pc:sldMk cId="3560971519" sldId="264"/>
            <ac:spMk id="12" creationId="{9EC7BBCA-708B-3300-2B89-B2CA7FFEB78B}"/>
          </ac:spMkLst>
        </pc:spChg>
      </pc:sldChg>
      <pc:sldChg chg="modSp mod">
        <pc:chgData name="madhu pothu" userId="68ec6b46ea061ca9" providerId="LiveId" clId="{BF7798C3-4F69-4507-B292-0B33138CD5AB}" dt="2025-04-11T10:41:53.017" v="246" actId="2711"/>
        <pc:sldMkLst>
          <pc:docMk/>
          <pc:sldMk cId="3107412423" sldId="265"/>
        </pc:sldMkLst>
        <pc:spChg chg="mod">
          <ac:chgData name="madhu pothu" userId="68ec6b46ea061ca9" providerId="LiveId" clId="{BF7798C3-4F69-4507-B292-0B33138CD5AB}" dt="2025-04-11T10:41:53.017" v="246" actId="2711"/>
          <ac:spMkLst>
            <pc:docMk/>
            <pc:sldMk cId="3107412423" sldId="265"/>
            <ac:spMk id="3" creationId="{85ED1752-1EA5-2066-B04D-E0D9603F4EE0}"/>
          </ac:spMkLst>
        </pc:spChg>
      </pc:sldChg>
      <pc:sldChg chg="modSp mod">
        <pc:chgData name="madhu pothu" userId="68ec6b46ea061ca9" providerId="LiveId" clId="{BF7798C3-4F69-4507-B292-0B33138CD5AB}" dt="2025-04-11T10:10:51.467" v="149" actId="1076"/>
        <pc:sldMkLst>
          <pc:docMk/>
          <pc:sldMk cId="2910104858" sldId="266"/>
        </pc:sldMkLst>
        <pc:spChg chg="mod">
          <ac:chgData name="madhu pothu" userId="68ec6b46ea061ca9" providerId="LiveId" clId="{BF7798C3-4F69-4507-B292-0B33138CD5AB}" dt="2025-04-11T10:10:19.733" v="143" actId="1076"/>
          <ac:spMkLst>
            <pc:docMk/>
            <pc:sldMk cId="2910104858" sldId="266"/>
            <ac:spMk id="7" creationId="{7F0D3484-5615-C322-BD8D-C492D4922C3F}"/>
          </ac:spMkLst>
        </pc:spChg>
        <pc:spChg chg="mod">
          <ac:chgData name="madhu pothu" userId="68ec6b46ea061ca9" providerId="LiveId" clId="{BF7798C3-4F69-4507-B292-0B33138CD5AB}" dt="2025-04-11T10:10:26.820" v="144" actId="1076"/>
          <ac:spMkLst>
            <pc:docMk/>
            <pc:sldMk cId="2910104858" sldId="266"/>
            <ac:spMk id="10" creationId="{9746A05E-0798-50F4-AF87-B7B013287428}"/>
          </ac:spMkLst>
        </pc:spChg>
        <pc:spChg chg="mod">
          <ac:chgData name="madhu pothu" userId="68ec6b46ea061ca9" providerId="LiveId" clId="{BF7798C3-4F69-4507-B292-0B33138CD5AB}" dt="2025-04-11T10:10:51.467" v="149" actId="1076"/>
          <ac:spMkLst>
            <pc:docMk/>
            <pc:sldMk cId="2910104858" sldId="266"/>
            <ac:spMk id="12" creationId="{045EF393-DB59-882E-226E-53B3A1EB62A4}"/>
          </ac:spMkLst>
        </pc:spChg>
        <pc:spChg chg="mod">
          <ac:chgData name="madhu pothu" userId="68ec6b46ea061ca9" providerId="LiveId" clId="{BF7798C3-4F69-4507-B292-0B33138CD5AB}" dt="2025-04-11T10:10:39.091" v="147" actId="1076"/>
          <ac:spMkLst>
            <pc:docMk/>
            <pc:sldMk cId="2910104858" sldId="266"/>
            <ac:spMk id="14" creationId="{E1F656AF-8794-98F4-3D12-E6D52FBC6B0D}"/>
          </ac:spMkLst>
        </pc:spChg>
        <pc:picChg chg="mod">
          <ac:chgData name="madhu pothu" userId="68ec6b46ea061ca9" providerId="LiveId" clId="{BF7798C3-4F69-4507-B292-0B33138CD5AB}" dt="2025-04-11T10:10:11.578" v="141" actId="1076"/>
          <ac:picMkLst>
            <pc:docMk/>
            <pc:sldMk cId="2910104858" sldId="266"/>
            <ac:picMk id="3" creationId="{AF04D096-C2D6-4405-D8C3-09C208723391}"/>
          </ac:picMkLst>
        </pc:picChg>
        <pc:picChg chg="mod">
          <ac:chgData name="madhu pothu" userId="68ec6b46ea061ca9" providerId="LiveId" clId="{BF7798C3-4F69-4507-B292-0B33138CD5AB}" dt="2025-04-11T10:10:15.450" v="142" actId="1076"/>
          <ac:picMkLst>
            <pc:docMk/>
            <pc:sldMk cId="2910104858" sldId="266"/>
            <ac:picMk id="4" creationId="{169AAF34-94F8-2B3A-B42D-33D13E97DF7F}"/>
          </ac:picMkLst>
        </pc:picChg>
        <pc:picChg chg="mod">
          <ac:chgData name="madhu pothu" userId="68ec6b46ea061ca9" providerId="LiveId" clId="{BF7798C3-4F69-4507-B292-0B33138CD5AB}" dt="2025-04-11T10:10:31.176" v="145" actId="1076"/>
          <ac:picMkLst>
            <pc:docMk/>
            <pc:sldMk cId="2910104858" sldId="266"/>
            <ac:picMk id="6" creationId="{324E7F71-3014-34C7-D828-22F70AF19E82}"/>
          </ac:picMkLst>
        </pc:picChg>
        <pc:picChg chg="mod">
          <ac:chgData name="madhu pothu" userId="68ec6b46ea061ca9" providerId="LiveId" clId="{BF7798C3-4F69-4507-B292-0B33138CD5AB}" dt="2025-04-11T10:10:34.684" v="146" actId="1076"/>
          <ac:picMkLst>
            <pc:docMk/>
            <pc:sldMk cId="2910104858" sldId="266"/>
            <ac:picMk id="8" creationId="{2420C62B-0F18-6756-E0F7-4D9FF8C79422}"/>
          </ac:picMkLst>
        </pc:picChg>
      </pc:sldChg>
      <pc:sldChg chg="modSp mod">
        <pc:chgData name="madhu pothu" userId="68ec6b46ea061ca9" providerId="LiveId" clId="{BF7798C3-4F69-4507-B292-0B33138CD5AB}" dt="2025-04-11T10:44:17.922" v="260" actId="255"/>
        <pc:sldMkLst>
          <pc:docMk/>
          <pc:sldMk cId="1263359127" sldId="267"/>
        </pc:sldMkLst>
        <pc:spChg chg="mod">
          <ac:chgData name="madhu pothu" userId="68ec6b46ea061ca9" providerId="LiveId" clId="{BF7798C3-4F69-4507-B292-0B33138CD5AB}" dt="2025-04-11T10:44:17.922" v="260" actId="255"/>
          <ac:spMkLst>
            <pc:docMk/>
            <pc:sldMk cId="1263359127" sldId="267"/>
            <ac:spMk id="3" creationId="{A81B7876-FA9F-45D6-F2CF-0AA2AA2805C1}"/>
          </ac:spMkLst>
        </pc:spChg>
      </pc:sldChg>
      <pc:sldChg chg="modSp mod">
        <pc:chgData name="madhu pothu" userId="68ec6b46ea061ca9" providerId="LiveId" clId="{BF7798C3-4F69-4507-B292-0B33138CD5AB}" dt="2025-04-11T10:08:50.458" v="127" actId="2711"/>
        <pc:sldMkLst>
          <pc:docMk/>
          <pc:sldMk cId="2456743781" sldId="268"/>
        </pc:sldMkLst>
        <pc:spChg chg="mod">
          <ac:chgData name="madhu pothu" userId="68ec6b46ea061ca9" providerId="LiveId" clId="{BF7798C3-4F69-4507-B292-0B33138CD5AB}" dt="2025-04-11T10:08:28.043" v="123" actId="2711"/>
          <ac:spMkLst>
            <pc:docMk/>
            <pc:sldMk cId="2456743781" sldId="268"/>
            <ac:spMk id="6" creationId="{54CB3961-89B4-54EF-30AE-557AB22CDADB}"/>
          </ac:spMkLst>
        </pc:spChg>
        <pc:spChg chg="mod">
          <ac:chgData name="madhu pothu" userId="68ec6b46ea061ca9" providerId="LiveId" clId="{BF7798C3-4F69-4507-B292-0B33138CD5AB}" dt="2025-04-11T10:08:33.636" v="124" actId="2711"/>
          <ac:spMkLst>
            <pc:docMk/>
            <pc:sldMk cId="2456743781" sldId="268"/>
            <ac:spMk id="10" creationId="{58160448-D20A-63E4-4612-FD14ABCF75F8}"/>
          </ac:spMkLst>
        </pc:spChg>
        <pc:spChg chg="mod">
          <ac:chgData name="madhu pothu" userId="68ec6b46ea061ca9" providerId="LiveId" clId="{BF7798C3-4F69-4507-B292-0B33138CD5AB}" dt="2025-04-11T10:08:39.680" v="125" actId="2711"/>
          <ac:spMkLst>
            <pc:docMk/>
            <pc:sldMk cId="2456743781" sldId="268"/>
            <ac:spMk id="12" creationId="{9A63939C-C4B6-CE0E-A139-BFC7E3AC4DC2}"/>
          </ac:spMkLst>
        </pc:spChg>
        <pc:spChg chg="mod">
          <ac:chgData name="madhu pothu" userId="68ec6b46ea061ca9" providerId="LiveId" clId="{BF7798C3-4F69-4507-B292-0B33138CD5AB}" dt="2025-04-11T10:08:50.458" v="127" actId="2711"/>
          <ac:spMkLst>
            <pc:docMk/>
            <pc:sldMk cId="2456743781" sldId="268"/>
            <ac:spMk id="14" creationId="{D2D6B0A3-107C-8C62-C57F-0D0FF700B75F}"/>
          </ac:spMkLst>
        </pc:spChg>
      </pc:sldChg>
      <pc:sldChg chg="modSp mod">
        <pc:chgData name="madhu pothu" userId="68ec6b46ea061ca9" providerId="LiveId" clId="{BF7798C3-4F69-4507-B292-0B33138CD5AB}" dt="2025-04-11T10:44:05.224" v="258" actId="255"/>
        <pc:sldMkLst>
          <pc:docMk/>
          <pc:sldMk cId="3530865402" sldId="269"/>
        </pc:sldMkLst>
        <pc:spChg chg="mod">
          <ac:chgData name="madhu pothu" userId="68ec6b46ea061ca9" providerId="LiveId" clId="{BF7798C3-4F69-4507-B292-0B33138CD5AB}" dt="2025-04-11T10:44:05.224" v="258" actId="255"/>
          <ac:spMkLst>
            <pc:docMk/>
            <pc:sldMk cId="3530865402" sldId="269"/>
            <ac:spMk id="3" creationId="{26872E78-2AB8-2026-4A08-91F8D9E05E79}"/>
          </ac:spMkLst>
        </pc:spChg>
        <pc:spChg chg="mod">
          <ac:chgData name="madhu pothu" userId="68ec6b46ea061ca9" providerId="LiveId" clId="{BF7798C3-4F69-4507-B292-0B33138CD5AB}" dt="2025-04-11T10:05:22.234" v="95" actId="2711"/>
          <ac:spMkLst>
            <pc:docMk/>
            <pc:sldMk cId="3530865402" sldId="269"/>
            <ac:spMk id="5" creationId="{A6F5CB43-5758-1DC8-0476-8A0C5B51044C}"/>
          </ac:spMkLst>
        </pc:spChg>
      </pc:sldChg>
      <pc:sldChg chg="addSp delSp modSp new mod">
        <pc:chgData name="madhu pothu" userId="68ec6b46ea061ca9" providerId="LiveId" clId="{BF7798C3-4F69-4507-B292-0B33138CD5AB}" dt="2025-04-11T10:42:06.868" v="247" actId="2711"/>
        <pc:sldMkLst>
          <pc:docMk/>
          <pc:sldMk cId="1799083646" sldId="270"/>
        </pc:sldMkLst>
        <pc:spChg chg="add mod">
          <ac:chgData name="madhu pothu" userId="68ec6b46ea061ca9" providerId="LiveId" clId="{BF7798C3-4F69-4507-B292-0B33138CD5AB}" dt="2025-04-11T10:42:06.868" v="247" actId="2711"/>
          <ac:spMkLst>
            <pc:docMk/>
            <pc:sldMk cId="1799083646" sldId="270"/>
            <ac:spMk id="2" creationId="{50F5D030-2679-7E2A-B1E8-8BF98F837B6C}"/>
          </ac:spMkLst>
        </pc:spChg>
        <pc:spChg chg="add mod">
          <ac:chgData name="madhu pothu" userId="68ec6b46ea061ca9" providerId="LiveId" clId="{BF7798C3-4F69-4507-B292-0B33138CD5AB}" dt="2025-04-11T10:27:49.251" v="219" actId="1076"/>
          <ac:spMkLst>
            <pc:docMk/>
            <pc:sldMk cId="1799083646" sldId="270"/>
            <ac:spMk id="3" creationId="{BF3638E7-6EE5-92B6-3639-4079F676EBC8}"/>
          </ac:spMkLst>
        </pc:spChg>
        <pc:picChg chg="add mod modCrop">
          <ac:chgData name="madhu pothu" userId="68ec6b46ea061ca9" providerId="LiveId" clId="{BF7798C3-4F69-4507-B292-0B33138CD5AB}" dt="2025-04-11T10:38:54.677" v="225" actId="1076"/>
          <ac:picMkLst>
            <pc:docMk/>
            <pc:sldMk cId="1799083646" sldId="270"/>
            <ac:picMk id="14" creationId="{9014B2A6-EA2A-0304-B06B-5382962FED3E}"/>
          </ac:picMkLst>
        </pc:picChg>
      </pc:sldChg>
      <pc:sldChg chg="addSp delSp modSp new mod">
        <pc:chgData name="madhu pothu" userId="68ec6b46ea061ca9" providerId="LiveId" clId="{BF7798C3-4F69-4507-B292-0B33138CD5AB}" dt="2025-04-11T10:43:06.152" v="255" actId="255"/>
        <pc:sldMkLst>
          <pc:docMk/>
          <pc:sldMk cId="2799882108" sldId="271"/>
        </pc:sldMkLst>
        <pc:spChg chg="add mod">
          <ac:chgData name="madhu pothu" userId="68ec6b46ea061ca9" providerId="LiveId" clId="{BF7798C3-4F69-4507-B292-0B33138CD5AB}" dt="2025-04-11T10:43:06.152" v="255" actId="255"/>
          <ac:spMkLst>
            <pc:docMk/>
            <pc:sldMk cId="2799882108" sldId="271"/>
            <ac:spMk id="2" creationId="{BA068BD7-A537-B2F0-01BC-540F787F5F72}"/>
          </ac:spMkLst>
        </pc:spChg>
        <pc:picChg chg="add mod modCrop">
          <ac:chgData name="madhu pothu" userId="68ec6b46ea061ca9" providerId="LiveId" clId="{BF7798C3-4F69-4507-B292-0B33138CD5AB}" dt="2025-04-11T10:18:10.410" v="205" actId="1440"/>
          <ac:picMkLst>
            <pc:docMk/>
            <pc:sldMk cId="2799882108" sldId="271"/>
            <ac:picMk id="6" creationId="{445F4D15-8404-2EA1-6FC8-25F49F9BB27C}"/>
          </ac:picMkLst>
        </pc:picChg>
      </pc:sldChg>
    </pc:docChg>
  </pc:docChgLst>
  <pc:docChgLst>
    <pc:chgData name="madhu pothu" userId="68ec6b46ea061ca9" providerId="LiveId" clId="{0300E046-D428-4BC1-9F4B-29A0934032FC}"/>
    <pc:docChg chg="modSld">
      <pc:chgData name="madhu pothu" userId="68ec6b46ea061ca9" providerId="LiveId" clId="{0300E046-D428-4BC1-9F4B-29A0934032FC}" dt="2025-04-15T09:14:50.063" v="1" actId="5793"/>
      <pc:docMkLst>
        <pc:docMk/>
      </pc:docMkLst>
      <pc:sldChg chg="modSp mod">
        <pc:chgData name="madhu pothu" userId="68ec6b46ea061ca9" providerId="LiveId" clId="{0300E046-D428-4BC1-9F4B-29A0934032FC}" dt="2025-04-15T09:14:50.063" v="1" actId="5793"/>
        <pc:sldMkLst>
          <pc:docMk/>
          <pc:sldMk cId="0" sldId="257"/>
        </pc:sldMkLst>
        <pc:spChg chg="mod">
          <ac:chgData name="madhu pothu" userId="68ec6b46ea061ca9" providerId="LiveId" clId="{0300E046-D428-4BC1-9F4B-29A0934032FC}" dt="2025-04-15T09:14:50.063" v="1" actId="5793"/>
          <ac:spMkLst>
            <pc:docMk/>
            <pc:sldMk cId="0" sldId="257"/>
            <ac:spMk id="8" creationId="{00000000-0000-0000-0000-000000000000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6ECD29-69D4-4C37-A433-D13BE2BB07E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29B66E-3F0F-4117-B4FC-5B5F63FA2B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 </a:t>
          </a:r>
          <a:r>
            <a:rPr lang="en-US" b="1" dirty="0"/>
            <a:t>Edu Consultancy System</a:t>
          </a:r>
          <a:r>
            <a:rPr lang="en-US" dirty="0"/>
            <a:t> is a seamless, user-friendly platform designed to streamline communication and planning between students, parents, and educational consultants.</a:t>
          </a:r>
        </a:p>
      </dgm:t>
    </dgm:pt>
    <dgm:pt modelId="{94D2320B-D189-47DF-A380-F5999B5D3950}" type="parTrans" cxnId="{8B4CB394-2677-4DB1-ADF7-3A79F9629F3D}">
      <dgm:prSet/>
      <dgm:spPr/>
      <dgm:t>
        <a:bodyPr/>
        <a:lstStyle/>
        <a:p>
          <a:endParaRPr lang="en-US"/>
        </a:p>
      </dgm:t>
    </dgm:pt>
    <dgm:pt modelId="{F160FACA-94EB-4F29-8A7A-FABDB54DE615}" type="sibTrans" cxnId="{8B4CB394-2677-4DB1-ADF7-3A79F9629F3D}">
      <dgm:prSet/>
      <dgm:spPr/>
      <dgm:t>
        <a:bodyPr/>
        <a:lstStyle/>
        <a:p>
          <a:endParaRPr lang="en-US"/>
        </a:p>
      </dgm:t>
    </dgm:pt>
    <dgm:pt modelId="{3C91FC28-222A-4759-B000-59D670406D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With intuitive navigation, users can easily explore and manage courses in collaboration with consultants, ensuring a smooth and efficient experience for both students and service providers.</a:t>
          </a:r>
        </a:p>
      </dgm:t>
    </dgm:pt>
    <dgm:pt modelId="{EBD24D96-FE4E-4559-9CAE-DD765B4F25D6}" type="parTrans" cxnId="{BE2496DC-E69C-4897-BEBD-D2B22A2A83AD}">
      <dgm:prSet/>
      <dgm:spPr/>
      <dgm:t>
        <a:bodyPr/>
        <a:lstStyle/>
        <a:p>
          <a:endParaRPr lang="en-US"/>
        </a:p>
      </dgm:t>
    </dgm:pt>
    <dgm:pt modelId="{4BC304C4-120A-4C17-9B6C-8DF4DC554B1C}" type="sibTrans" cxnId="{BE2496DC-E69C-4897-BEBD-D2B22A2A83AD}">
      <dgm:prSet/>
      <dgm:spPr/>
      <dgm:t>
        <a:bodyPr/>
        <a:lstStyle/>
        <a:p>
          <a:endParaRPr lang="en-US"/>
        </a:p>
      </dgm:t>
    </dgm:pt>
    <dgm:pt modelId="{81ED2AA1-D833-4FA4-935A-2F8AE03D7F9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This smart solution empowers students to make well-informed decisions about their education, while consultants and administrators gain powerful tools to optimize planning and training programs.</a:t>
          </a:r>
        </a:p>
      </dgm:t>
    </dgm:pt>
    <dgm:pt modelId="{2032A1E1-BBA3-4899-ADFE-7EBCFD00B491}" type="parTrans" cxnId="{B5A32AAC-1C26-4E4E-9395-689570575DE7}">
      <dgm:prSet/>
      <dgm:spPr/>
      <dgm:t>
        <a:bodyPr/>
        <a:lstStyle/>
        <a:p>
          <a:endParaRPr lang="en-US"/>
        </a:p>
      </dgm:t>
    </dgm:pt>
    <dgm:pt modelId="{E8F4A2F7-959A-43AE-ABFD-C3527655FACA}" type="sibTrans" cxnId="{B5A32AAC-1C26-4E4E-9395-689570575DE7}">
      <dgm:prSet/>
      <dgm:spPr/>
      <dgm:t>
        <a:bodyPr/>
        <a:lstStyle/>
        <a:p>
          <a:endParaRPr lang="en-US"/>
        </a:p>
      </dgm:t>
    </dgm:pt>
    <dgm:pt modelId="{A7B6F83F-DF5B-4CA4-A517-CD63141ACE47}" type="pres">
      <dgm:prSet presAssocID="{9C6ECD29-69D4-4C37-A433-D13BE2BB07E9}" presName="root" presStyleCnt="0">
        <dgm:presLayoutVars>
          <dgm:dir/>
          <dgm:resizeHandles val="exact"/>
        </dgm:presLayoutVars>
      </dgm:prSet>
      <dgm:spPr/>
    </dgm:pt>
    <dgm:pt modelId="{5CFB3777-53B8-4224-825D-1C45EE2B6CCF}" type="pres">
      <dgm:prSet presAssocID="{9E29B66E-3F0F-4117-B4FC-5B5F63FA2BAC}" presName="compNode" presStyleCnt="0"/>
      <dgm:spPr/>
    </dgm:pt>
    <dgm:pt modelId="{7658D124-FD0B-4062-9913-B5EF3EA742E3}" type="pres">
      <dgm:prSet presAssocID="{9E29B66E-3F0F-4117-B4FC-5B5F63FA2BAC}" presName="bgRect" presStyleLbl="bgShp" presStyleIdx="0" presStyleCnt="3" custLinFactNeighborY="6342"/>
      <dgm:spPr/>
    </dgm:pt>
    <dgm:pt modelId="{96836047-C42E-4D23-AD77-6207A707488C}" type="pres">
      <dgm:prSet presAssocID="{9E29B66E-3F0F-4117-B4FC-5B5F63FA2BA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9091A6F1-15BD-43E2-A674-52FD2498C41C}" type="pres">
      <dgm:prSet presAssocID="{9E29B66E-3F0F-4117-B4FC-5B5F63FA2BAC}" presName="spaceRect" presStyleCnt="0"/>
      <dgm:spPr/>
    </dgm:pt>
    <dgm:pt modelId="{2078495E-1413-4336-A574-DCBB90D66F3E}" type="pres">
      <dgm:prSet presAssocID="{9E29B66E-3F0F-4117-B4FC-5B5F63FA2BAC}" presName="parTx" presStyleLbl="revTx" presStyleIdx="0" presStyleCnt="3">
        <dgm:presLayoutVars>
          <dgm:chMax val="0"/>
          <dgm:chPref val="0"/>
        </dgm:presLayoutVars>
      </dgm:prSet>
      <dgm:spPr/>
    </dgm:pt>
    <dgm:pt modelId="{9E7E1618-F0E5-401A-B3E8-88A40BDFE52A}" type="pres">
      <dgm:prSet presAssocID="{F160FACA-94EB-4F29-8A7A-FABDB54DE615}" presName="sibTrans" presStyleCnt="0"/>
      <dgm:spPr/>
    </dgm:pt>
    <dgm:pt modelId="{280D8306-7E44-4355-9914-D443EF2E36F4}" type="pres">
      <dgm:prSet presAssocID="{3C91FC28-222A-4759-B000-59D670406DAB}" presName="compNode" presStyleCnt="0"/>
      <dgm:spPr/>
    </dgm:pt>
    <dgm:pt modelId="{636A07BC-C282-4681-985B-86979139DD1B}" type="pres">
      <dgm:prSet presAssocID="{3C91FC28-222A-4759-B000-59D670406DAB}" presName="bgRect" presStyleLbl="bgShp" presStyleIdx="1" presStyleCnt="3"/>
      <dgm:spPr/>
    </dgm:pt>
    <dgm:pt modelId="{4A40E65D-FEA0-4685-B8A0-A2662F243230}" type="pres">
      <dgm:prSet presAssocID="{3C91FC28-222A-4759-B000-59D670406DA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598EDD4C-58DC-41FA-BC6E-DD9E5D635C69}" type="pres">
      <dgm:prSet presAssocID="{3C91FC28-222A-4759-B000-59D670406DAB}" presName="spaceRect" presStyleCnt="0"/>
      <dgm:spPr/>
    </dgm:pt>
    <dgm:pt modelId="{8E262B51-577A-49F2-B1E4-73B59C729E81}" type="pres">
      <dgm:prSet presAssocID="{3C91FC28-222A-4759-B000-59D670406DAB}" presName="parTx" presStyleLbl="revTx" presStyleIdx="1" presStyleCnt="3">
        <dgm:presLayoutVars>
          <dgm:chMax val="0"/>
          <dgm:chPref val="0"/>
        </dgm:presLayoutVars>
      </dgm:prSet>
      <dgm:spPr/>
    </dgm:pt>
    <dgm:pt modelId="{4594A518-BF88-40B2-87DE-1EB30D459564}" type="pres">
      <dgm:prSet presAssocID="{4BC304C4-120A-4C17-9B6C-8DF4DC554B1C}" presName="sibTrans" presStyleCnt="0"/>
      <dgm:spPr/>
    </dgm:pt>
    <dgm:pt modelId="{E7A8A07D-4B78-40AE-9B14-E4BAB8023296}" type="pres">
      <dgm:prSet presAssocID="{81ED2AA1-D833-4FA4-935A-2F8AE03D7F94}" presName="compNode" presStyleCnt="0"/>
      <dgm:spPr/>
    </dgm:pt>
    <dgm:pt modelId="{73C2C4AF-8E33-4419-9EF5-A5C40179C434}" type="pres">
      <dgm:prSet presAssocID="{81ED2AA1-D833-4FA4-935A-2F8AE03D7F94}" presName="bgRect" presStyleLbl="bgShp" presStyleIdx="2" presStyleCnt="3"/>
      <dgm:spPr/>
    </dgm:pt>
    <dgm:pt modelId="{CEE25AE3-78AE-4254-83D5-FBBA04679806}" type="pres">
      <dgm:prSet presAssocID="{81ED2AA1-D833-4FA4-935A-2F8AE03D7F9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C55DB11C-B9B9-4EB1-A650-A71E2ADE3259}" type="pres">
      <dgm:prSet presAssocID="{81ED2AA1-D833-4FA4-935A-2F8AE03D7F94}" presName="spaceRect" presStyleCnt="0"/>
      <dgm:spPr/>
    </dgm:pt>
    <dgm:pt modelId="{39CAABDC-939D-48AC-812A-38C19028E717}" type="pres">
      <dgm:prSet presAssocID="{81ED2AA1-D833-4FA4-935A-2F8AE03D7F9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5012114-215B-499E-ACD6-7DCC221BA6D1}" type="presOf" srcId="{9C6ECD29-69D4-4C37-A433-D13BE2BB07E9}" destId="{A7B6F83F-DF5B-4CA4-A517-CD63141ACE47}" srcOrd="0" destOrd="0" presId="urn:microsoft.com/office/officeart/2018/2/layout/IconVerticalSolidList"/>
    <dgm:cxn modelId="{6DD6D462-54C3-443E-83A8-D916D124FAF2}" type="presOf" srcId="{9E29B66E-3F0F-4117-B4FC-5B5F63FA2BAC}" destId="{2078495E-1413-4336-A574-DCBB90D66F3E}" srcOrd="0" destOrd="0" presId="urn:microsoft.com/office/officeart/2018/2/layout/IconVerticalSolidList"/>
    <dgm:cxn modelId="{84DD2F57-8E32-43C5-8492-C52CCECED540}" type="presOf" srcId="{3C91FC28-222A-4759-B000-59D670406DAB}" destId="{8E262B51-577A-49F2-B1E4-73B59C729E81}" srcOrd="0" destOrd="0" presId="urn:microsoft.com/office/officeart/2018/2/layout/IconVerticalSolidList"/>
    <dgm:cxn modelId="{8B4CB394-2677-4DB1-ADF7-3A79F9629F3D}" srcId="{9C6ECD29-69D4-4C37-A433-D13BE2BB07E9}" destId="{9E29B66E-3F0F-4117-B4FC-5B5F63FA2BAC}" srcOrd="0" destOrd="0" parTransId="{94D2320B-D189-47DF-A380-F5999B5D3950}" sibTransId="{F160FACA-94EB-4F29-8A7A-FABDB54DE615}"/>
    <dgm:cxn modelId="{B5A32AAC-1C26-4E4E-9395-689570575DE7}" srcId="{9C6ECD29-69D4-4C37-A433-D13BE2BB07E9}" destId="{81ED2AA1-D833-4FA4-935A-2F8AE03D7F94}" srcOrd="2" destOrd="0" parTransId="{2032A1E1-BBA3-4899-ADFE-7EBCFD00B491}" sibTransId="{E8F4A2F7-959A-43AE-ABFD-C3527655FACA}"/>
    <dgm:cxn modelId="{539DB5CF-3087-4285-AC85-DB12BB333509}" type="presOf" srcId="{81ED2AA1-D833-4FA4-935A-2F8AE03D7F94}" destId="{39CAABDC-939D-48AC-812A-38C19028E717}" srcOrd="0" destOrd="0" presId="urn:microsoft.com/office/officeart/2018/2/layout/IconVerticalSolidList"/>
    <dgm:cxn modelId="{BE2496DC-E69C-4897-BEBD-D2B22A2A83AD}" srcId="{9C6ECD29-69D4-4C37-A433-D13BE2BB07E9}" destId="{3C91FC28-222A-4759-B000-59D670406DAB}" srcOrd="1" destOrd="0" parTransId="{EBD24D96-FE4E-4559-9CAE-DD765B4F25D6}" sibTransId="{4BC304C4-120A-4C17-9B6C-8DF4DC554B1C}"/>
    <dgm:cxn modelId="{6DC321BB-D228-4EB1-9704-5987E727B5B7}" type="presParOf" srcId="{A7B6F83F-DF5B-4CA4-A517-CD63141ACE47}" destId="{5CFB3777-53B8-4224-825D-1C45EE2B6CCF}" srcOrd="0" destOrd="0" presId="urn:microsoft.com/office/officeart/2018/2/layout/IconVerticalSolidList"/>
    <dgm:cxn modelId="{7A5B5A8C-01CA-4064-9D83-E99346452853}" type="presParOf" srcId="{5CFB3777-53B8-4224-825D-1C45EE2B6CCF}" destId="{7658D124-FD0B-4062-9913-B5EF3EA742E3}" srcOrd="0" destOrd="0" presId="urn:microsoft.com/office/officeart/2018/2/layout/IconVerticalSolidList"/>
    <dgm:cxn modelId="{02DD3394-A6A6-420D-9488-4046B0F7F300}" type="presParOf" srcId="{5CFB3777-53B8-4224-825D-1C45EE2B6CCF}" destId="{96836047-C42E-4D23-AD77-6207A707488C}" srcOrd="1" destOrd="0" presId="urn:microsoft.com/office/officeart/2018/2/layout/IconVerticalSolidList"/>
    <dgm:cxn modelId="{9F179428-0099-4A7B-9E69-E6E4D2752526}" type="presParOf" srcId="{5CFB3777-53B8-4224-825D-1C45EE2B6CCF}" destId="{9091A6F1-15BD-43E2-A674-52FD2498C41C}" srcOrd="2" destOrd="0" presId="urn:microsoft.com/office/officeart/2018/2/layout/IconVerticalSolidList"/>
    <dgm:cxn modelId="{2B8077E3-6FC6-4669-BBD6-420907F37C16}" type="presParOf" srcId="{5CFB3777-53B8-4224-825D-1C45EE2B6CCF}" destId="{2078495E-1413-4336-A574-DCBB90D66F3E}" srcOrd="3" destOrd="0" presId="urn:microsoft.com/office/officeart/2018/2/layout/IconVerticalSolidList"/>
    <dgm:cxn modelId="{352659EE-4879-42DA-9E41-E8A0BA60D15D}" type="presParOf" srcId="{A7B6F83F-DF5B-4CA4-A517-CD63141ACE47}" destId="{9E7E1618-F0E5-401A-B3E8-88A40BDFE52A}" srcOrd="1" destOrd="0" presId="urn:microsoft.com/office/officeart/2018/2/layout/IconVerticalSolidList"/>
    <dgm:cxn modelId="{4851A0CA-C230-43A6-8D98-F3870EFE3266}" type="presParOf" srcId="{A7B6F83F-DF5B-4CA4-A517-CD63141ACE47}" destId="{280D8306-7E44-4355-9914-D443EF2E36F4}" srcOrd="2" destOrd="0" presId="urn:microsoft.com/office/officeart/2018/2/layout/IconVerticalSolidList"/>
    <dgm:cxn modelId="{8C0D7C67-C669-45DE-AC52-F472C0C48184}" type="presParOf" srcId="{280D8306-7E44-4355-9914-D443EF2E36F4}" destId="{636A07BC-C282-4681-985B-86979139DD1B}" srcOrd="0" destOrd="0" presId="urn:microsoft.com/office/officeart/2018/2/layout/IconVerticalSolidList"/>
    <dgm:cxn modelId="{C742B65A-FB45-4A1A-90F9-C81EB280FF0C}" type="presParOf" srcId="{280D8306-7E44-4355-9914-D443EF2E36F4}" destId="{4A40E65D-FEA0-4685-B8A0-A2662F243230}" srcOrd="1" destOrd="0" presId="urn:microsoft.com/office/officeart/2018/2/layout/IconVerticalSolidList"/>
    <dgm:cxn modelId="{D9A504BA-35B5-4584-8042-5BF4824B8D8D}" type="presParOf" srcId="{280D8306-7E44-4355-9914-D443EF2E36F4}" destId="{598EDD4C-58DC-41FA-BC6E-DD9E5D635C69}" srcOrd="2" destOrd="0" presId="urn:microsoft.com/office/officeart/2018/2/layout/IconVerticalSolidList"/>
    <dgm:cxn modelId="{92AB1019-305D-4812-B69E-004C6BEB52F4}" type="presParOf" srcId="{280D8306-7E44-4355-9914-D443EF2E36F4}" destId="{8E262B51-577A-49F2-B1E4-73B59C729E81}" srcOrd="3" destOrd="0" presId="urn:microsoft.com/office/officeart/2018/2/layout/IconVerticalSolidList"/>
    <dgm:cxn modelId="{E0C20AC8-2E03-4925-A0AA-68BA14CE8156}" type="presParOf" srcId="{A7B6F83F-DF5B-4CA4-A517-CD63141ACE47}" destId="{4594A518-BF88-40B2-87DE-1EB30D459564}" srcOrd="3" destOrd="0" presId="urn:microsoft.com/office/officeart/2018/2/layout/IconVerticalSolidList"/>
    <dgm:cxn modelId="{F0119C79-B076-419A-83DD-467F8BA5907C}" type="presParOf" srcId="{A7B6F83F-DF5B-4CA4-A517-CD63141ACE47}" destId="{E7A8A07D-4B78-40AE-9B14-E4BAB8023296}" srcOrd="4" destOrd="0" presId="urn:microsoft.com/office/officeart/2018/2/layout/IconVerticalSolidList"/>
    <dgm:cxn modelId="{9D183858-65EC-416A-9807-B5072025759C}" type="presParOf" srcId="{E7A8A07D-4B78-40AE-9B14-E4BAB8023296}" destId="{73C2C4AF-8E33-4419-9EF5-A5C40179C434}" srcOrd="0" destOrd="0" presId="urn:microsoft.com/office/officeart/2018/2/layout/IconVerticalSolidList"/>
    <dgm:cxn modelId="{95340C9F-4FA8-4712-88EA-F0AE3F9C670D}" type="presParOf" srcId="{E7A8A07D-4B78-40AE-9B14-E4BAB8023296}" destId="{CEE25AE3-78AE-4254-83D5-FBBA04679806}" srcOrd="1" destOrd="0" presId="urn:microsoft.com/office/officeart/2018/2/layout/IconVerticalSolidList"/>
    <dgm:cxn modelId="{F407CDE8-1841-446D-A1BD-49FA2446A24E}" type="presParOf" srcId="{E7A8A07D-4B78-40AE-9B14-E4BAB8023296}" destId="{C55DB11C-B9B9-4EB1-A650-A71E2ADE3259}" srcOrd="2" destOrd="0" presId="urn:microsoft.com/office/officeart/2018/2/layout/IconVerticalSolidList"/>
    <dgm:cxn modelId="{C5A6C503-CEA3-4A20-AB97-4DA414147632}" type="presParOf" srcId="{E7A8A07D-4B78-40AE-9B14-E4BAB8023296}" destId="{39CAABDC-939D-48AC-812A-38C19028E71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FF5C30-865E-438A-B075-D0D5C1731C9F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23F169B-7CF8-4692-A3E2-D7E76B372566}">
      <dgm:prSet/>
      <dgm:spPr/>
      <dgm:t>
        <a:bodyPr/>
        <a:lstStyle/>
        <a:p>
          <a:r>
            <a:rPr lang="en-US" b="1" dirty="0"/>
            <a:t>Create an Account</a:t>
          </a:r>
          <a:r>
            <a:rPr lang="en-US" dirty="0"/>
            <a:t>: Sign up with your to access the </a:t>
          </a:r>
          <a:r>
            <a:rPr lang="en-US" dirty="0" err="1"/>
            <a:t>appdetailslication</a:t>
          </a:r>
          <a:r>
            <a:rPr lang="en-US" dirty="0"/>
            <a:t>.</a:t>
          </a:r>
        </a:p>
      </dgm:t>
    </dgm:pt>
    <dgm:pt modelId="{2A50A88F-4597-496D-AE1E-7419CD2A2636}" type="parTrans" cxnId="{1CA91854-3C63-4EC8-B2D6-59926041757A}">
      <dgm:prSet/>
      <dgm:spPr/>
      <dgm:t>
        <a:bodyPr/>
        <a:lstStyle/>
        <a:p>
          <a:endParaRPr lang="en-US"/>
        </a:p>
      </dgm:t>
    </dgm:pt>
    <dgm:pt modelId="{70145EB8-4825-4712-8498-4FCB279A8F93}" type="sibTrans" cxnId="{1CA91854-3C63-4EC8-B2D6-59926041757A}">
      <dgm:prSet/>
      <dgm:spPr/>
      <dgm:t>
        <a:bodyPr/>
        <a:lstStyle/>
        <a:p>
          <a:endParaRPr lang="en-US"/>
        </a:p>
      </dgm:t>
    </dgm:pt>
    <dgm:pt modelId="{28FE50C4-28F3-4B4D-B8DE-42E889153055}">
      <dgm:prSet/>
      <dgm:spPr/>
      <dgm:t>
        <a:bodyPr/>
        <a:lstStyle/>
        <a:p>
          <a:r>
            <a:rPr lang="en-US" b="1" dirty="0"/>
            <a:t>Login</a:t>
          </a:r>
          <a:r>
            <a:rPr lang="en-US" dirty="0"/>
            <a:t>: Enter your username and password to securely log in.</a:t>
          </a:r>
        </a:p>
      </dgm:t>
    </dgm:pt>
    <dgm:pt modelId="{E13364F2-D6A8-4DA7-8B14-FCE404B5A912}" type="parTrans" cxnId="{E3D79D16-DA35-4919-870C-18657DD10A15}">
      <dgm:prSet/>
      <dgm:spPr/>
      <dgm:t>
        <a:bodyPr/>
        <a:lstStyle/>
        <a:p>
          <a:endParaRPr lang="en-US"/>
        </a:p>
      </dgm:t>
    </dgm:pt>
    <dgm:pt modelId="{CE008C7D-8D5E-4175-A4CE-90D529ED6127}" type="sibTrans" cxnId="{E3D79D16-DA35-4919-870C-18657DD10A15}">
      <dgm:prSet/>
      <dgm:spPr/>
      <dgm:t>
        <a:bodyPr/>
        <a:lstStyle/>
        <a:p>
          <a:endParaRPr lang="en-US"/>
        </a:p>
      </dgm:t>
    </dgm:pt>
    <dgm:pt modelId="{0903AE4A-AFEE-49ED-8336-5DBBC57FB3B1}">
      <dgm:prSet/>
      <dgm:spPr/>
      <dgm:t>
        <a:bodyPr/>
        <a:lstStyle/>
        <a:p>
          <a:r>
            <a:rPr lang="en-US" b="1" dirty="0"/>
            <a:t>Browse Courses</a:t>
          </a:r>
          <a:r>
            <a:rPr lang="en-US" dirty="0"/>
            <a:t>: Search for available courses based on category and specific requirements.</a:t>
          </a:r>
        </a:p>
      </dgm:t>
    </dgm:pt>
    <dgm:pt modelId="{DBD2B88B-1E10-4306-BA5A-4B7F83BCD40A}" type="parTrans" cxnId="{7B817291-D606-4FB4-856C-851E6E9F0549}">
      <dgm:prSet/>
      <dgm:spPr/>
      <dgm:t>
        <a:bodyPr/>
        <a:lstStyle/>
        <a:p>
          <a:endParaRPr lang="en-US"/>
        </a:p>
      </dgm:t>
    </dgm:pt>
    <dgm:pt modelId="{685DD7A4-05A0-452E-BBBC-35BAB6E9EE73}" type="sibTrans" cxnId="{7B817291-D606-4FB4-856C-851E6E9F0549}">
      <dgm:prSet/>
      <dgm:spPr/>
      <dgm:t>
        <a:bodyPr/>
        <a:lstStyle/>
        <a:p>
          <a:endParaRPr lang="en-US"/>
        </a:p>
      </dgm:t>
    </dgm:pt>
    <dgm:pt modelId="{FB82FA6C-2A96-4F60-93A1-2A400784EF4D}">
      <dgm:prSet/>
      <dgm:spPr/>
      <dgm:t>
        <a:bodyPr/>
        <a:lstStyle/>
        <a:p>
          <a:r>
            <a:rPr lang="en-US" b="1" dirty="0">
              <a:solidFill>
                <a:srgbClr val="322A2A"/>
              </a:solidFill>
            </a:rPr>
            <a:t>MAKE A PAYMENT</a:t>
          </a:r>
          <a:r>
            <a:rPr lang="en-US" dirty="0">
              <a:solidFill>
                <a:srgbClr val="322A2A"/>
              </a:solidFill>
            </a:rPr>
            <a:t> BY SELECTING YOUR PREFERRED COURSE AND PROVIDING PAYMENT DETAILS</a:t>
          </a:r>
          <a:endParaRPr lang="en-US" dirty="0"/>
        </a:p>
      </dgm:t>
    </dgm:pt>
    <dgm:pt modelId="{E647F244-9716-491C-BED5-FC3DDC8D471B}" type="parTrans" cxnId="{4865BAD5-4A5D-43B2-B376-79355B4FF036}">
      <dgm:prSet/>
      <dgm:spPr/>
      <dgm:t>
        <a:bodyPr/>
        <a:lstStyle/>
        <a:p>
          <a:endParaRPr lang="en-IN"/>
        </a:p>
      </dgm:t>
    </dgm:pt>
    <dgm:pt modelId="{1478DD36-2F1B-4F71-B434-47F23CCD3D9C}" type="sibTrans" cxnId="{4865BAD5-4A5D-43B2-B376-79355B4FF036}">
      <dgm:prSet/>
      <dgm:spPr/>
      <dgm:t>
        <a:bodyPr/>
        <a:lstStyle/>
        <a:p>
          <a:endParaRPr lang="en-IN"/>
        </a:p>
      </dgm:t>
    </dgm:pt>
    <dgm:pt modelId="{80B6601B-CEBE-4A35-B548-65BB2D3D28A7}" type="pres">
      <dgm:prSet presAssocID="{E2FF5C30-865E-438A-B075-D0D5C1731C9F}" presName="Name0" presStyleCnt="0">
        <dgm:presLayoutVars>
          <dgm:dir/>
          <dgm:resizeHandles val="exact"/>
        </dgm:presLayoutVars>
      </dgm:prSet>
      <dgm:spPr/>
    </dgm:pt>
    <dgm:pt modelId="{6FBB1B95-FFF7-4059-A074-13E39F567A60}" type="pres">
      <dgm:prSet presAssocID="{E23F169B-7CF8-4692-A3E2-D7E76B372566}" presName="node" presStyleLbl="node1" presStyleIdx="0" presStyleCnt="4" custLinFactNeighborX="-321" custLinFactNeighborY="-41719">
        <dgm:presLayoutVars>
          <dgm:bulletEnabled val="1"/>
        </dgm:presLayoutVars>
      </dgm:prSet>
      <dgm:spPr/>
    </dgm:pt>
    <dgm:pt modelId="{670EB4B4-8432-444B-BB64-423EA64724F3}" type="pres">
      <dgm:prSet presAssocID="{70145EB8-4825-4712-8498-4FCB279A8F93}" presName="sibTrans" presStyleLbl="sibTrans1D1" presStyleIdx="0" presStyleCnt="3"/>
      <dgm:spPr/>
    </dgm:pt>
    <dgm:pt modelId="{6071A3FA-9D23-43D3-90C3-0931A1D13C77}" type="pres">
      <dgm:prSet presAssocID="{70145EB8-4825-4712-8498-4FCB279A8F93}" presName="connectorText" presStyleLbl="sibTrans1D1" presStyleIdx="0" presStyleCnt="3"/>
      <dgm:spPr/>
    </dgm:pt>
    <dgm:pt modelId="{E98112C6-223D-4F4D-B731-C5169ACA3733}" type="pres">
      <dgm:prSet presAssocID="{28FE50C4-28F3-4B4D-B8DE-42E889153055}" presName="node" presStyleLbl="node1" presStyleIdx="1" presStyleCnt="4" custLinFactNeighborX="-415" custLinFactNeighborY="-1040">
        <dgm:presLayoutVars>
          <dgm:bulletEnabled val="1"/>
        </dgm:presLayoutVars>
      </dgm:prSet>
      <dgm:spPr/>
    </dgm:pt>
    <dgm:pt modelId="{C49180F8-4D1D-4298-80DF-C1864235E718}" type="pres">
      <dgm:prSet presAssocID="{CE008C7D-8D5E-4175-A4CE-90D529ED6127}" presName="sibTrans" presStyleLbl="sibTrans1D1" presStyleIdx="1" presStyleCnt="3"/>
      <dgm:spPr/>
    </dgm:pt>
    <dgm:pt modelId="{1AC18C50-1902-4682-BF36-3D15DD292637}" type="pres">
      <dgm:prSet presAssocID="{CE008C7D-8D5E-4175-A4CE-90D529ED6127}" presName="connectorText" presStyleLbl="sibTrans1D1" presStyleIdx="1" presStyleCnt="3"/>
      <dgm:spPr/>
    </dgm:pt>
    <dgm:pt modelId="{84950FA8-CDB3-4068-8E80-1D4FB503FF63}" type="pres">
      <dgm:prSet presAssocID="{0903AE4A-AFEE-49ED-8336-5DBBC57FB3B1}" presName="node" presStyleLbl="node1" presStyleIdx="2" presStyleCnt="4">
        <dgm:presLayoutVars>
          <dgm:bulletEnabled val="1"/>
        </dgm:presLayoutVars>
      </dgm:prSet>
      <dgm:spPr/>
    </dgm:pt>
    <dgm:pt modelId="{B375F93A-51A8-4F18-A92F-A36B656E5C5B}" type="pres">
      <dgm:prSet presAssocID="{685DD7A4-05A0-452E-BBBC-35BAB6E9EE73}" presName="sibTrans" presStyleLbl="sibTrans1D1" presStyleIdx="2" presStyleCnt="3"/>
      <dgm:spPr/>
    </dgm:pt>
    <dgm:pt modelId="{44473733-B14B-4745-BC8E-4011D39C9D5C}" type="pres">
      <dgm:prSet presAssocID="{685DD7A4-05A0-452E-BBBC-35BAB6E9EE73}" presName="connectorText" presStyleLbl="sibTrans1D1" presStyleIdx="2" presStyleCnt="3"/>
      <dgm:spPr/>
    </dgm:pt>
    <dgm:pt modelId="{CAFABCF0-8BD0-4120-8199-10B2CD9E3899}" type="pres">
      <dgm:prSet presAssocID="{FB82FA6C-2A96-4F60-93A1-2A400784EF4D}" presName="node" presStyleLbl="node1" presStyleIdx="3" presStyleCnt="4">
        <dgm:presLayoutVars>
          <dgm:bulletEnabled val="1"/>
        </dgm:presLayoutVars>
      </dgm:prSet>
      <dgm:spPr/>
    </dgm:pt>
  </dgm:ptLst>
  <dgm:cxnLst>
    <dgm:cxn modelId="{E3D79D16-DA35-4919-870C-18657DD10A15}" srcId="{E2FF5C30-865E-438A-B075-D0D5C1731C9F}" destId="{28FE50C4-28F3-4B4D-B8DE-42E889153055}" srcOrd="1" destOrd="0" parTransId="{E13364F2-D6A8-4DA7-8B14-FCE404B5A912}" sibTransId="{CE008C7D-8D5E-4175-A4CE-90D529ED6127}"/>
    <dgm:cxn modelId="{37759739-75EA-4840-9924-3CADD3475974}" type="presOf" srcId="{E2FF5C30-865E-438A-B075-D0D5C1731C9F}" destId="{80B6601B-CEBE-4A35-B548-65BB2D3D28A7}" srcOrd="0" destOrd="0" presId="urn:microsoft.com/office/officeart/2016/7/layout/RepeatingBendingProcessNew"/>
    <dgm:cxn modelId="{4B39A068-C12A-415C-B91F-1F26BEEDAB14}" type="presOf" srcId="{CE008C7D-8D5E-4175-A4CE-90D529ED6127}" destId="{C49180F8-4D1D-4298-80DF-C1864235E718}" srcOrd="0" destOrd="0" presId="urn:microsoft.com/office/officeart/2016/7/layout/RepeatingBendingProcessNew"/>
    <dgm:cxn modelId="{7ABA976C-3AE1-40ED-8909-838E7F16EBB2}" type="presOf" srcId="{685DD7A4-05A0-452E-BBBC-35BAB6E9EE73}" destId="{B375F93A-51A8-4F18-A92F-A36B656E5C5B}" srcOrd="0" destOrd="0" presId="urn:microsoft.com/office/officeart/2016/7/layout/RepeatingBendingProcessNew"/>
    <dgm:cxn modelId="{1CA91854-3C63-4EC8-B2D6-59926041757A}" srcId="{E2FF5C30-865E-438A-B075-D0D5C1731C9F}" destId="{E23F169B-7CF8-4692-A3E2-D7E76B372566}" srcOrd="0" destOrd="0" parTransId="{2A50A88F-4597-496D-AE1E-7419CD2A2636}" sibTransId="{70145EB8-4825-4712-8498-4FCB279A8F93}"/>
    <dgm:cxn modelId="{71BB428A-4A16-4C47-A3BB-839DD82B3756}" type="presOf" srcId="{E23F169B-7CF8-4692-A3E2-D7E76B372566}" destId="{6FBB1B95-FFF7-4059-A074-13E39F567A60}" srcOrd="0" destOrd="0" presId="urn:microsoft.com/office/officeart/2016/7/layout/RepeatingBendingProcessNew"/>
    <dgm:cxn modelId="{7B817291-D606-4FB4-856C-851E6E9F0549}" srcId="{E2FF5C30-865E-438A-B075-D0D5C1731C9F}" destId="{0903AE4A-AFEE-49ED-8336-5DBBC57FB3B1}" srcOrd="2" destOrd="0" parTransId="{DBD2B88B-1E10-4306-BA5A-4B7F83BCD40A}" sibTransId="{685DD7A4-05A0-452E-BBBC-35BAB6E9EE73}"/>
    <dgm:cxn modelId="{B47039A0-C242-4219-8EF8-9CD4300BD064}" type="presOf" srcId="{28FE50C4-28F3-4B4D-B8DE-42E889153055}" destId="{E98112C6-223D-4F4D-B731-C5169ACA3733}" srcOrd="0" destOrd="0" presId="urn:microsoft.com/office/officeart/2016/7/layout/RepeatingBendingProcessNew"/>
    <dgm:cxn modelId="{D5834CA8-694A-4D5B-8100-2D1960920737}" type="presOf" srcId="{685DD7A4-05A0-452E-BBBC-35BAB6E9EE73}" destId="{44473733-B14B-4745-BC8E-4011D39C9D5C}" srcOrd="1" destOrd="0" presId="urn:microsoft.com/office/officeart/2016/7/layout/RepeatingBendingProcessNew"/>
    <dgm:cxn modelId="{D585BAB7-F1A4-4804-AFAF-EE6403878319}" type="presOf" srcId="{0903AE4A-AFEE-49ED-8336-5DBBC57FB3B1}" destId="{84950FA8-CDB3-4068-8E80-1D4FB503FF63}" srcOrd="0" destOrd="0" presId="urn:microsoft.com/office/officeart/2016/7/layout/RepeatingBendingProcessNew"/>
    <dgm:cxn modelId="{E9D366C1-07D6-48E0-A486-BAFB1A443DC5}" type="presOf" srcId="{CE008C7D-8D5E-4175-A4CE-90D529ED6127}" destId="{1AC18C50-1902-4682-BF36-3D15DD292637}" srcOrd="1" destOrd="0" presId="urn:microsoft.com/office/officeart/2016/7/layout/RepeatingBendingProcessNew"/>
    <dgm:cxn modelId="{F30BD7D2-DC2B-4354-B680-08F1AF33F1C4}" type="presOf" srcId="{FB82FA6C-2A96-4F60-93A1-2A400784EF4D}" destId="{CAFABCF0-8BD0-4120-8199-10B2CD9E3899}" srcOrd="0" destOrd="0" presId="urn:microsoft.com/office/officeart/2016/7/layout/RepeatingBendingProcessNew"/>
    <dgm:cxn modelId="{4865BAD5-4A5D-43B2-B376-79355B4FF036}" srcId="{E2FF5C30-865E-438A-B075-D0D5C1731C9F}" destId="{FB82FA6C-2A96-4F60-93A1-2A400784EF4D}" srcOrd="3" destOrd="0" parTransId="{E647F244-9716-491C-BED5-FC3DDC8D471B}" sibTransId="{1478DD36-2F1B-4F71-B434-47F23CCD3D9C}"/>
    <dgm:cxn modelId="{CE87F4ED-1054-43A9-8CA5-318BC916DD1E}" type="presOf" srcId="{70145EB8-4825-4712-8498-4FCB279A8F93}" destId="{670EB4B4-8432-444B-BB64-423EA64724F3}" srcOrd="0" destOrd="0" presId="urn:microsoft.com/office/officeart/2016/7/layout/RepeatingBendingProcessNew"/>
    <dgm:cxn modelId="{DB483FFE-6261-4E77-B9B3-B81E3B9E88E2}" type="presOf" srcId="{70145EB8-4825-4712-8498-4FCB279A8F93}" destId="{6071A3FA-9D23-43D3-90C3-0931A1D13C77}" srcOrd="1" destOrd="0" presId="urn:microsoft.com/office/officeart/2016/7/layout/RepeatingBendingProcessNew"/>
    <dgm:cxn modelId="{52F68C37-8A9F-44A0-A2A5-B4BF09C7DBC9}" type="presParOf" srcId="{80B6601B-CEBE-4A35-B548-65BB2D3D28A7}" destId="{6FBB1B95-FFF7-4059-A074-13E39F567A60}" srcOrd="0" destOrd="0" presId="urn:microsoft.com/office/officeart/2016/7/layout/RepeatingBendingProcessNew"/>
    <dgm:cxn modelId="{5E0D96FA-3779-4B17-9E20-7174B914C5FA}" type="presParOf" srcId="{80B6601B-CEBE-4A35-B548-65BB2D3D28A7}" destId="{670EB4B4-8432-444B-BB64-423EA64724F3}" srcOrd="1" destOrd="0" presId="urn:microsoft.com/office/officeart/2016/7/layout/RepeatingBendingProcessNew"/>
    <dgm:cxn modelId="{38AC5199-C27E-4BAD-BD4C-F6920C4CDA49}" type="presParOf" srcId="{670EB4B4-8432-444B-BB64-423EA64724F3}" destId="{6071A3FA-9D23-43D3-90C3-0931A1D13C77}" srcOrd="0" destOrd="0" presId="urn:microsoft.com/office/officeart/2016/7/layout/RepeatingBendingProcessNew"/>
    <dgm:cxn modelId="{2EB0D710-2BB4-4924-9A0C-B3762A54165C}" type="presParOf" srcId="{80B6601B-CEBE-4A35-B548-65BB2D3D28A7}" destId="{E98112C6-223D-4F4D-B731-C5169ACA3733}" srcOrd="2" destOrd="0" presId="urn:microsoft.com/office/officeart/2016/7/layout/RepeatingBendingProcessNew"/>
    <dgm:cxn modelId="{DF0E9115-147B-44D1-8375-B639F284DC59}" type="presParOf" srcId="{80B6601B-CEBE-4A35-B548-65BB2D3D28A7}" destId="{C49180F8-4D1D-4298-80DF-C1864235E718}" srcOrd="3" destOrd="0" presId="urn:microsoft.com/office/officeart/2016/7/layout/RepeatingBendingProcessNew"/>
    <dgm:cxn modelId="{294E57E7-94BA-47EC-8898-A65CF3BEABFD}" type="presParOf" srcId="{C49180F8-4D1D-4298-80DF-C1864235E718}" destId="{1AC18C50-1902-4682-BF36-3D15DD292637}" srcOrd="0" destOrd="0" presId="urn:microsoft.com/office/officeart/2016/7/layout/RepeatingBendingProcessNew"/>
    <dgm:cxn modelId="{6322180A-054F-49C9-94D1-D12A325F58F0}" type="presParOf" srcId="{80B6601B-CEBE-4A35-B548-65BB2D3D28A7}" destId="{84950FA8-CDB3-4068-8E80-1D4FB503FF63}" srcOrd="4" destOrd="0" presId="urn:microsoft.com/office/officeart/2016/7/layout/RepeatingBendingProcessNew"/>
    <dgm:cxn modelId="{37FEB85F-0799-4830-8555-9E5AED4E2BEB}" type="presParOf" srcId="{80B6601B-CEBE-4A35-B548-65BB2D3D28A7}" destId="{B375F93A-51A8-4F18-A92F-A36B656E5C5B}" srcOrd="5" destOrd="0" presId="urn:microsoft.com/office/officeart/2016/7/layout/RepeatingBendingProcessNew"/>
    <dgm:cxn modelId="{C2767DD7-D81A-4662-B5E4-07CA969891CA}" type="presParOf" srcId="{B375F93A-51A8-4F18-A92F-A36B656E5C5B}" destId="{44473733-B14B-4745-BC8E-4011D39C9D5C}" srcOrd="0" destOrd="0" presId="urn:microsoft.com/office/officeart/2016/7/layout/RepeatingBendingProcessNew"/>
    <dgm:cxn modelId="{11EE5E40-B368-4C3F-858A-B1075053C646}" type="presParOf" srcId="{80B6601B-CEBE-4A35-B548-65BB2D3D28A7}" destId="{CAFABCF0-8BD0-4120-8199-10B2CD9E3899}" srcOrd="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FF5C30-865E-438A-B075-D0D5C1731C9F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23F169B-7CF8-4692-A3E2-D7E76B372566}">
      <dgm:prSet/>
      <dgm:spPr/>
      <dgm:t>
        <a:bodyPr/>
        <a:lstStyle/>
        <a:p>
          <a:r>
            <a:rPr lang="en-US" b="1" dirty="0">
              <a:solidFill>
                <a:srgbClr val="322A2A"/>
              </a:solidFill>
            </a:rPr>
            <a:t>LOGIN </a:t>
          </a:r>
          <a:r>
            <a:rPr lang="en-US" dirty="0">
              <a:solidFill>
                <a:srgbClr val="322A2A"/>
              </a:solidFill>
            </a:rPr>
            <a:t>WITH THE APPLICATION TO MANAGE THE USERS.</a:t>
          </a:r>
          <a:endParaRPr lang="en-US" dirty="0"/>
        </a:p>
      </dgm:t>
    </dgm:pt>
    <dgm:pt modelId="{2A50A88F-4597-496D-AE1E-7419CD2A2636}" type="parTrans" cxnId="{1CA91854-3C63-4EC8-B2D6-59926041757A}">
      <dgm:prSet/>
      <dgm:spPr/>
      <dgm:t>
        <a:bodyPr/>
        <a:lstStyle/>
        <a:p>
          <a:endParaRPr lang="en-US"/>
        </a:p>
      </dgm:t>
    </dgm:pt>
    <dgm:pt modelId="{70145EB8-4825-4712-8498-4FCB279A8F93}" type="sibTrans" cxnId="{1CA91854-3C63-4EC8-B2D6-59926041757A}">
      <dgm:prSet/>
      <dgm:spPr/>
      <dgm:t>
        <a:bodyPr/>
        <a:lstStyle/>
        <a:p>
          <a:endParaRPr lang="en-US"/>
        </a:p>
      </dgm:t>
    </dgm:pt>
    <dgm:pt modelId="{28FE50C4-28F3-4B4D-B8DE-42E889153055}">
      <dgm:prSet/>
      <dgm:spPr/>
      <dgm:t>
        <a:bodyPr/>
        <a:lstStyle/>
        <a:p>
          <a:r>
            <a:rPr lang="en-US" b="1" dirty="0">
              <a:solidFill>
                <a:srgbClr val="322A2A"/>
              </a:solidFill>
            </a:rPr>
            <a:t>ADD </a:t>
          </a:r>
          <a:r>
            <a:rPr lang="en-US" dirty="0">
              <a:solidFill>
                <a:srgbClr val="322A2A"/>
              </a:solidFill>
            </a:rPr>
            <a:t>NEW USERS TO THE APPLICATION WITH EASE FOR STREAMLINED ACCESS AND MANAGEMENT.</a:t>
          </a:r>
          <a:endParaRPr lang="en-US" dirty="0"/>
        </a:p>
      </dgm:t>
    </dgm:pt>
    <dgm:pt modelId="{E13364F2-D6A8-4DA7-8B14-FCE404B5A912}" type="parTrans" cxnId="{E3D79D16-DA35-4919-870C-18657DD10A15}">
      <dgm:prSet/>
      <dgm:spPr/>
      <dgm:t>
        <a:bodyPr/>
        <a:lstStyle/>
        <a:p>
          <a:endParaRPr lang="en-US"/>
        </a:p>
      </dgm:t>
    </dgm:pt>
    <dgm:pt modelId="{CE008C7D-8D5E-4175-A4CE-90D529ED6127}" type="sibTrans" cxnId="{E3D79D16-DA35-4919-870C-18657DD10A15}">
      <dgm:prSet/>
      <dgm:spPr/>
      <dgm:t>
        <a:bodyPr/>
        <a:lstStyle/>
        <a:p>
          <a:endParaRPr lang="en-US"/>
        </a:p>
      </dgm:t>
    </dgm:pt>
    <dgm:pt modelId="{0903AE4A-AFEE-49ED-8336-5DBBC57FB3B1}">
      <dgm:prSet/>
      <dgm:spPr/>
      <dgm:t>
        <a:bodyPr/>
        <a:lstStyle/>
        <a:p>
          <a:r>
            <a:rPr lang="en-US" b="1" dirty="0">
              <a:solidFill>
                <a:srgbClr val="322A2A"/>
              </a:solidFill>
            </a:rPr>
            <a:t>MANAGE PAYMENT</a:t>
          </a:r>
          <a:r>
            <a:rPr lang="en-US" dirty="0">
              <a:solidFill>
                <a:srgbClr val="322A2A"/>
              </a:solidFill>
            </a:rPr>
            <a:t> DETAILS OF THE USERS,ENSURING ACCURATE PROCESSING AND RECORDS. </a:t>
          </a:r>
          <a:endParaRPr lang="en-US" dirty="0"/>
        </a:p>
      </dgm:t>
    </dgm:pt>
    <dgm:pt modelId="{DBD2B88B-1E10-4306-BA5A-4B7F83BCD40A}" type="parTrans" cxnId="{7B817291-D606-4FB4-856C-851E6E9F0549}">
      <dgm:prSet/>
      <dgm:spPr/>
      <dgm:t>
        <a:bodyPr/>
        <a:lstStyle/>
        <a:p>
          <a:endParaRPr lang="en-US"/>
        </a:p>
      </dgm:t>
    </dgm:pt>
    <dgm:pt modelId="{685DD7A4-05A0-452E-BBBC-35BAB6E9EE73}" type="sibTrans" cxnId="{7B817291-D606-4FB4-856C-851E6E9F0549}">
      <dgm:prSet/>
      <dgm:spPr/>
      <dgm:t>
        <a:bodyPr/>
        <a:lstStyle/>
        <a:p>
          <a:endParaRPr lang="en-US"/>
        </a:p>
      </dgm:t>
    </dgm:pt>
    <dgm:pt modelId="{73C087D7-D62C-4E67-990E-3952B29E8625}">
      <dgm:prSet/>
      <dgm:spPr/>
      <dgm:t>
        <a:bodyPr/>
        <a:lstStyle/>
        <a:p>
          <a:pPr>
            <a:buClr>
              <a:srgbClr val="322A2A"/>
            </a:buClr>
            <a:buSzPts val="2750"/>
            <a:buChar char="•"/>
          </a:pPr>
          <a:r>
            <a:rPr lang="en-US" b="1">
              <a:solidFill>
                <a:srgbClr val="322A2A"/>
              </a:solidFill>
            </a:rPr>
            <a:t>VIEW </a:t>
          </a:r>
          <a:r>
            <a:rPr lang="en-US">
              <a:solidFill>
                <a:srgbClr val="322A2A"/>
              </a:solidFill>
            </a:rPr>
            <a:t> EXISTING USERS, COURSE DETAILS AND PAYMENTS</a:t>
          </a:r>
          <a:endParaRPr lang="en-US" dirty="0"/>
        </a:p>
      </dgm:t>
    </dgm:pt>
    <dgm:pt modelId="{2CE6F6AE-2AF3-4B7A-A638-479BB03472CF}" type="parTrans" cxnId="{8115DF53-9FD4-4120-B81B-58BD06F6ECA8}">
      <dgm:prSet/>
      <dgm:spPr/>
      <dgm:t>
        <a:bodyPr/>
        <a:lstStyle/>
        <a:p>
          <a:endParaRPr lang="en-IN"/>
        </a:p>
      </dgm:t>
    </dgm:pt>
    <dgm:pt modelId="{16AA0952-68EA-4E63-AB8E-3D74DD5C0161}" type="sibTrans" cxnId="{8115DF53-9FD4-4120-B81B-58BD06F6ECA8}">
      <dgm:prSet/>
      <dgm:spPr/>
      <dgm:t>
        <a:bodyPr/>
        <a:lstStyle/>
        <a:p>
          <a:endParaRPr lang="en-IN"/>
        </a:p>
      </dgm:t>
    </dgm:pt>
    <dgm:pt modelId="{36BC6B58-FD45-4AAB-861F-6DAA892B16EF}">
      <dgm:prSet/>
      <dgm:spPr/>
      <dgm:t>
        <a:bodyPr/>
        <a:lstStyle/>
        <a:p>
          <a:pPr>
            <a:buClr>
              <a:srgbClr val="322A2A"/>
            </a:buClr>
            <a:buSzPts val="2750"/>
            <a:buChar char="•"/>
          </a:pPr>
          <a:r>
            <a:rPr lang="en-US" b="1" dirty="0">
              <a:solidFill>
                <a:srgbClr val="322A2A"/>
              </a:solidFill>
            </a:rPr>
            <a:t>UPDATE </a:t>
          </a:r>
          <a:r>
            <a:rPr lang="en-US" dirty="0">
              <a:solidFill>
                <a:srgbClr val="322A2A"/>
              </a:solidFill>
            </a:rPr>
            <a:t>USERS WHOSE COURSE HAVE BEEN COMPLETED TO MAINTAIN UPDATED DATABASE.</a:t>
          </a:r>
          <a:endParaRPr lang="en-US" dirty="0"/>
        </a:p>
      </dgm:t>
    </dgm:pt>
    <dgm:pt modelId="{CBAF38D4-3FB4-4419-95DB-D3A6AE5F0464}" type="parTrans" cxnId="{7B510629-32B5-4DF6-B7CA-B4EB37CB6850}">
      <dgm:prSet/>
      <dgm:spPr/>
      <dgm:t>
        <a:bodyPr/>
        <a:lstStyle/>
        <a:p>
          <a:endParaRPr lang="en-IN"/>
        </a:p>
      </dgm:t>
    </dgm:pt>
    <dgm:pt modelId="{21F1FC9B-FE5A-4CD4-99ED-66004F77E8F9}" type="sibTrans" cxnId="{7B510629-32B5-4DF6-B7CA-B4EB37CB6850}">
      <dgm:prSet/>
      <dgm:spPr/>
      <dgm:t>
        <a:bodyPr/>
        <a:lstStyle/>
        <a:p>
          <a:endParaRPr lang="en-IN"/>
        </a:p>
      </dgm:t>
    </dgm:pt>
    <dgm:pt modelId="{80B6601B-CEBE-4A35-B548-65BB2D3D28A7}" type="pres">
      <dgm:prSet presAssocID="{E2FF5C30-865E-438A-B075-D0D5C1731C9F}" presName="Name0" presStyleCnt="0">
        <dgm:presLayoutVars>
          <dgm:dir/>
          <dgm:resizeHandles val="exact"/>
        </dgm:presLayoutVars>
      </dgm:prSet>
      <dgm:spPr/>
    </dgm:pt>
    <dgm:pt modelId="{6FBB1B95-FFF7-4059-A074-13E39F567A60}" type="pres">
      <dgm:prSet presAssocID="{E23F169B-7CF8-4692-A3E2-D7E76B372566}" presName="node" presStyleLbl="node1" presStyleIdx="0" presStyleCnt="5">
        <dgm:presLayoutVars>
          <dgm:bulletEnabled val="1"/>
        </dgm:presLayoutVars>
      </dgm:prSet>
      <dgm:spPr/>
    </dgm:pt>
    <dgm:pt modelId="{670EB4B4-8432-444B-BB64-423EA64724F3}" type="pres">
      <dgm:prSet presAssocID="{70145EB8-4825-4712-8498-4FCB279A8F93}" presName="sibTrans" presStyleLbl="sibTrans1D1" presStyleIdx="0" presStyleCnt="4"/>
      <dgm:spPr/>
    </dgm:pt>
    <dgm:pt modelId="{6071A3FA-9D23-43D3-90C3-0931A1D13C77}" type="pres">
      <dgm:prSet presAssocID="{70145EB8-4825-4712-8498-4FCB279A8F93}" presName="connectorText" presStyleLbl="sibTrans1D1" presStyleIdx="0" presStyleCnt="4"/>
      <dgm:spPr/>
    </dgm:pt>
    <dgm:pt modelId="{E98112C6-223D-4F4D-B731-C5169ACA3733}" type="pres">
      <dgm:prSet presAssocID="{28FE50C4-28F3-4B4D-B8DE-42E889153055}" presName="node" presStyleLbl="node1" presStyleIdx="1" presStyleCnt="5">
        <dgm:presLayoutVars>
          <dgm:bulletEnabled val="1"/>
        </dgm:presLayoutVars>
      </dgm:prSet>
      <dgm:spPr/>
    </dgm:pt>
    <dgm:pt modelId="{C49180F8-4D1D-4298-80DF-C1864235E718}" type="pres">
      <dgm:prSet presAssocID="{CE008C7D-8D5E-4175-A4CE-90D529ED6127}" presName="sibTrans" presStyleLbl="sibTrans1D1" presStyleIdx="1" presStyleCnt="4"/>
      <dgm:spPr/>
    </dgm:pt>
    <dgm:pt modelId="{1AC18C50-1902-4682-BF36-3D15DD292637}" type="pres">
      <dgm:prSet presAssocID="{CE008C7D-8D5E-4175-A4CE-90D529ED6127}" presName="connectorText" presStyleLbl="sibTrans1D1" presStyleIdx="1" presStyleCnt="4"/>
      <dgm:spPr/>
    </dgm:pt>
    <dgm:pt modelId="{84950FA8-CDB3-4068-8E80-1D4FB503FF63}" type="pres">
      <dgm:prSet presAssocID="{0903AE4A-AFEE-49ED-8336-5DBBC57FB3B1}" presName="node" presStyleLbl="node1" presStyleIdx="2" presStyleCnt="5">
        <dgm:presLayoutVars>
          <dgm:bulletEnabled val="1"/>
        </dgm:presLayoutVars>
      </dgm:prSet>
      <dgm:spPr/>
    </dgm:pt>
    <dgm:pt modelId="{2D4400D7-F129-467B-B1BE-37599A41A721}" type="pres">
      <dgm:prSet presAssocID="{685DD7A4-05A0-452E-BBBC-35BAB6E9EE73}" presName="sibTrans" presStyleLbl="sibTrans1D1" presStyleIdx="2" presStyleCnt="4"/>
      <dgm:spPr/>
    </dgm:pt>
    <dgm:pt modelId="{553035F9-253E-4942-932C-B42F4116D28C}" type="pres">
      <dgm:prSet presAssocID="{685DD7A4-05A0-452E-BBBC-35BAB6E9EE73}" presName="connectorText" presStyleLbl="sibTrans1D1" presStyleIdx="2" presStyleCnt="4"/>
      <dgm:spPr/>
    </dgm:pt>
    <dgm:pt modelId="{AD6A0F35-A43B-4558-9250-0BDE637CA339}" type="pres">
      <dgm:prSet presAssocID="{73C087D7-D62C-4E67-990E-3952B29E8625}" presName="node" presStyleLbl="node1" presStyleIdx="3" presStyleCnt="5">
        <dgm:presLayoutVars>
          <dgm:bulletEnabled val="1"/>
        </dgm:presLayoutVars>
      </dgm:prSet>
      <dgm:spPr/>
    </dgm:pt>
    <dgm:pt modelId="{D95228DB-7BEE-4D2A-AB77-D02588333B9F}" type="pres">
      <dgm:prSet presAssocID="{16AA0952-68EA-4E63-AB8E-3D74DD5C0161}" presName="sibTrans" presStyleLbl="sibTrans1D1" presStyleIdx="3" presStyleCnt="4"/>
      <dgm:spPr/>
    </dgm:pt>
    <dgm:pt modelId="{BD8FCB10-0195-4C73-937F-B157F9537050}" type="pres">
      <dgm:prSet presAssocID="{16AA0952-68EA-4E63-AB8E-3D74DD5C0161}" presName="connectorText" presStyleLbl="sibTrans1D1" presStyleIdx="3" presStyleCnt="4"/>
      <dgm:spPr/>
    </dgm:pt>
    <dgm:pt modelId="{8826DB8D-6FEC-4F3C-8060-ADE7391FB8A0}" type="pres">
      <dgm:prSet presAssocID="{36BC6B58-FD45-4AAB-861F-6DAA892B16EF}" presName="node" presStyleLbl="node1" presStyleIdx="4" presStyleCnt="5">
        <dgm:presLayoutVars>
          <dgm:bulletEnabled val="1"/>
        </dgm:presLayoutVars>
      </dgm:prSet>
      <dgm:spPr/>
    </dgm:pt>
  </dgm:ptLst>
  <dgm:cxnLst>
    <dgm:cxn modelId="{18B3670D-0A90-4061-B561-46E32D858357}" type="presOf" srcId="{73C087D7-D62C-4E67-990E-3952B29E8625}" destId="{AD6A0F35-A43B-4558-9250-0BDE637CA339}" srcOrd="0" destOrd="0" presId="urn:microsoft.com/office/officeart/2016/7/layout/RepeatingBendingProcessNew"/>
    <dgm:cxn modelId="{E3D79D16-DA35-4919-870C-18657DD10A15}" srcId="{E2FF5C30-865E-438A-B075-D0D5C1731C9F}" destId="{28FE50C4-28F3-4B4D-B8DE-42E889153055}" srcOrd="1" destOrd="0" parTransId="{E13364F2-D6A8-4DA7-8B14-FCE404B5A912}" sibTransId="{CE008C7D-8D5E-4175-A4CE-90D529ED6127}"/>
    <dgm:cxn modelId="{99FB941F-B446-49F4-87E5-6EF92F8898C3}" type="presOf" srcId="{16AA0952-68EA-4E63-AB8E-3D74DD5C0161}" destId="{BD8FCB10-0195-4C73-937F-B157F9537050}" srcOrd="1" destOrd="0" presId="urn:microsoft.com/office/officeart/2016/7/layout/RepeatingBendingProcessNew"/>
    <dgm:cxn modelId="{B8EB6E24-5B19-49C9-BBA8-71DDF696D4F1}" type="presOf" srcId="{36BC6B58-FD45-4AAB-861F-6DAA892B16EF}" destId="{8826DB8D-6FEC-4F3C-8060-ADE7391FB8A0}" srcOrd="0" destOrd="0" presId="urn:microsoft.com/office/officeart/2016/7/layout/RepeatingBendingProcessNew"/>
    <dgm:cxn modelId="{7B510629-32B5-4DF6-B7CA-B4EB37CB6850}" srcId="{E2FF5C30-865E-438A-B075-D0D5C1731C9F}" destId="{36BC6B58-FD45-4AAB-861F-6DAA892B16EF}" srcOrd="4" destOrd="0" parTransId="{CBAF38D4-3FB4-4419-95DB-D3A6AE5F0464}" sibTransId="{21F1FC9B-FE5A-4CD4-99ED-66004F77E8F9}"/>
    <dgm:cxn modelId="{CABEDB2A-8381-40AC-9F41-6C84D64BA0B4}" type="presOf" srcId="{16AA0952-68EA-4E63-AB8E-3D74DD5C0161}" destId="{D95228DB-7BEE-4D2A-AB77-D02588333B9F}" srcOrd="0" destOrd="0" presId="urn:microsoft.com/office/officeart/2016/7/layout/RepeatingBendingProcessNew"/>
    <dgm:cxn modelId="{37759739-75EA-4840-9924-3CADD3475974}" type="presOf" srcId="{E2FF5C30-865E-438A-B075-D0D5C1731C9F}" destId="{80B6601B-CEBE-4A35-B548-65BB2D3D28A7}" srcOrd="0" destOrd="0" presId="urn:microsoft.com/office/officeart/2016/7/layout/RepeatingBendingProcessNew"/>
    <dgm:cxn modelId="{4B39A068-C12A-415C-B91F-1F26BEEDAB14}" type="presOf" srcId="{CE008C7D-8D5E-4175-A4CE-90D529ED6127}" destId="{C49180F8-4D1D-4298-80DF-C1864235E718}" srcOrd="0" destOrd="0" presId="urn:microsoft.com/office/officeart/2016/7/layout/RepeatingBendingProcessNew"/>
    <dgm:cxn modelId="{CF562571-BFEC-48F1-B582-D79ABA838CCB}" type="presOf" srcId="{685DD7A4-05A0-452E-BBBC-35BAB6E9EE73}" destId="{2D4400D7-F129-467B-B1BE-37599A41A721}" srcOrd="0" destOrd="0" presId="urn:microsoft.com/office/officeart/2016/7/layout/RepeatingBendingProcessNew"/>
    <dgm:cxn modelId="{8115DF53-9FD4-4120-B81B-58BD06F6ECA8}" srcId="{E2FF5C30-865E-438A-B075-D0D5C1731C9F}" destId="{73C087D7-D62C-4E67-990E-3952B29E8625}" srcOrd="3" destOrd="0" parTransId="{2CE6F6AE-2AF3-4B7A-A638-479BB03472CF}" sibTransId="{16AA0952-68EA-4E63-AB8E-3D74DD5C0161}"/>
    <dgm:cxn modelId="{1CA91854-3C63-4EC8-B2D6-59926041757A}" srcId="{E2FF5C30-865E-438A-B075-D0D5C1731C9F}" destId="{E23F169B-7CF8-4692-A3E2-D7E76B372566}" srcOrd="0" destOrd="0" parTransId="{2A50A88F-4597-496D-AE1E-7419CD2A2636}" sibTransId="{70145EB8-4825-4712-8498-4FCB279A8F93}"/>
    <dgm:cxn modelId="{71BB428A-4A16-4C47-A3BB-839DD82B3756}" type="presOf" srcId="{E23F169B-7CF8-4692-A3E2-D7E76B372566}" destId="{6FBB1B95-FFF7-4059-A074-13E39F567A60}" srcOrd="0" destOrd="0" presId="urn:microsoft.com/office/officeart/2016/7/layout/RepeatingBendingProcessNew"/>
    <dgm:cxn modelId="{7B817291-D606-4FB4-856C-851E6E9F0549}" srcId="{E2FF5C30-865E-438A-B075-D0D5C1731C9F}" destId="{0903AE4A-AFEE-49ED-8336-5DBBC57FB3B1}" srcOrd="2" destOrd="0" parTransId="{DBD2B88B-1E10-4306-BA5A-4B7F83BCD40A}" sibTransId="{685DD7A4-05A0-452E-BBBC-35BAB6E9EE73}"/>
    <dgm:cxn modelId="{B47039A0-C242-4219-8EF8-9CD4300BD064}" type="presOf" srcId="{28FE50C4-28F3-4B4D-B8DE-42E889153055}" destId="{E98112C6-223D-4F4D-B731-C5169ACA3733}" srcOrd="0" destOrd="0" presId="urn:microsoft.com/office/officeart/2016/7/layout/RepeatingBendingProcessNew"/>
    <dgm:cxn modelId="{C5232EA3-6365-4B29-BEF3-73CDBAE6BD4B}" type="presOf" srcId="{685DD7A4-05A0-452E-BBBC-35BAB6E9EE73}" destId="{553035F9-253E-4942-932C-B42F4116D28C}" srcOrd="1" destOrd="0" presId="urn:microsoft.com/office/officeart/2016/7/layout/RepeatingBendingProcessNew"/>
    <dgm:cxn modelId="{D585BAB7-F1A4-4804-AFAF-EE6403878319}" type="presOf" srcId="{0903AE4A-AFEE-49ED-8336-5DBBC57FB3B1}" destId="{84950FA8-CDB3-4068-8E80-1D4FB503FF63}" srcOrd="0" destOrd="0" presId="urn:microsoft.com/office/officeart/2016/7/layout/RepeatingBendingProcessNew"/>
    <dgm:cxn modelId="{E9D366C1-07D6-48E0-A486-BAFB1A443DC5}" type="presOf" srcId="{CE008C7D-8D5E-4175-A4CE-90D529ED6127}" destId="{1AC18C50-1902-4682-BF36-3D15DD292637}" srcOrd="1" destOrd="0" presId="urn:microsoft.com/office/officeart/2016/7/layout/RepeatingBendingProcessNew"/>
    <dgm:cxn modelId="{CE87F4ED-1054-43A9-8CA5-318BC916DD1E}" type="presOf" srcId="{70145EB8-4825-4712-8498-4FCB279A8F93}" destId="{670EB4B4-8432-444B-BB64-423EA64724F3}" srcOrd="0" destOrd="0" presId="urn:microsoft.com/office/officeart/2016/7/layout/RepeatingBendingProcessNew"/>
    <dgm:cxn modelId="{DB483FFE-6261-4E77-B9B3-B81E3B9E88E2}" type="presOf" srcId="{70145EB8-4825-4712-8498-4FCB279A8F93}" destId="{6071A3FA-9D23-43D3-90C3-0931A1D13C77}" srcOrd="1" destOrd="0" presId="urn:microsoft.com/office/officeart/2016/7/layout/RepeatingBendingProcessNew"/>
    <dgm:cxn modelId="{52F68C37-8A9F-44A0-A2A5-B4BF09C7DBC9}" type="presParOf" srcId="{80B6601B-CEBE-4A35-B548-65BB2D3D28A7}" destId="{6FBB1B95-FFF7-4059-A074-13E39F567A60}" srcOrd="0" destOrd="0" presId="urn:microsoft.com/office/officeart/2016/7/layout/RepeatingBendingProcessNew"/>
    <dgm:cxn modelId="{5E0D96FA-3779-4B17-9E20-7174B914C5FA}" type="presParOf" srcId="{80B6601B-CEBE-4A35-B548-65BB2D3D28A7}" destId="{670EB4B4-8432-444B-BB64-423EA64724F3}" srcOrd="1" destOrd="0" presId="urn:microsoft.com/office/officeart/2016/7/layout/RepeatingBendingProcessNew"/>
    <dgm:cxn modelId="{38AC5199-C27E-4BAD-BD4C-F6920C4CDA49}" type="presParOf" srcId="{670EB4B4-8432-444B-BB64-423EA64724F3}" destId="{6071A3FA-9D23-43D3-90C3-0931A1D13C77}" srcOrd="0" destOrd="0" presId="urn:microsoft.com/office/officeart/2016/7/layout/RepeatingBendingProcessNew"/>
    <dgm:cxn modelId="{2EB0D710-2BB4-4924-9A0C-B3762A54165C}" type="presParOf" srcId="{80B6601B-CEBE-4A35-B548-65BB2D3D28A7}" destId="{E98112C6-223D-4F4D-B731-C5169ACA3733}" srcOrd="2" destOrd="0" presId="urn:microsoft.com/office/officeart/2016/7/layout/RepeatingBendingProcessNew"/>
    <dgm:cxn modelId="{DF0E9115-147B-44D1-8375-B639F284DC59}" type="presParOf" srcId="{80B6601B-CEBE-4A35-B548-65BB2D3D28A7}" destId="{C49180F8-4D1D-4298-80DF-C1864235E718}" srcOrd="3" destOrd="0" presId="urn:microsoft.com/office/officeart/2016/7/layout/RepeatingBendingProcessNew"/>
    <dgm:cxn modelId="{294E57E7-94BA-47EC-8898-A65CF3BEABFD}" type="presParOf" srcId="{C49180F8-4D1D-4298-80DF-C1864235E718}" destId="{1AC18C50-1902-4682-BF36-3D15DD292637}" srcOrd="0" destOrd="0" presId="urn:microsoft.com/office/officeart/2016/7/layout/RepeatingBendingProcessNew"/>
    <dgm:cxn modelId="{6322180A-054F-49C9-94D1-D12A325F58F0}" type="presParOf" srcId="{80B6601B-CEBE-4A35-B548-65BB2D3D28A7}" destId="{84950FA8-CDB3-4068-8E80-1D4FB503FF63}" srcOrd="4" destOrd="0" presId="urn:microsoft.com/office/officeart/2016/7/layout/RepeatingBendingProcessNew"/>
    <dgm:cxn modelId="{C416C5EB-A5A0-49D2-A493-A4F7B551CEEC}" type="presParOf" srcId="{80B6601B-CEBE-4A35-B548-65BB2D3D28A7}" destId="{2D4400D7-F129-467B-B1BE-37599A41A721}" srcOrd="5" destOrd="0" presId="urn:microsoft.com/office/officeart/2016/7/layout/RepeatingBendingProcessNew"/>
    <dgm:cxn modelId="{C57E2CF3-D354-4BF3-8A12-AC9B175CD0E3}" type="presParOf" srcId="{2D4400D7-F129-467B-B1BE-37599A41A721}" destId="{553035F9-253E-4942-932C-B42F4116D28C}" srcOrd="0" destOrd="0" presId="urn:microsoft.com/office/officeart/2016/7/layout/RepeatingBendingProcessNew"/>
    <dgm:cxn modelId="{BF49F0DB-1F89-4C57-92E6-EBF27980F124}" type="presParOf" srcId="{80B6601B-CEBE-4A35-B548-65BB2D3D28A7}" destId="{AD6A0F35-A43B-4558-9250-0BDE637CA339}" srcOrd="6" destOrd="0" presId="urn:microsoft.com/office/officeart/2016/7/layout/RepeatingBendingProcessNew"/>
    <dgm:cxn modelId="{AF135D69-C4AD-4AB2-8E6C-E178B12567FD}" type="presParOf" srcId="{80B6601B-CEBE-4A35-B548-65BB2D3D28A7}" destId="{D95228DB-7BEE-4D2A-AB77-D02588333B9F}" srcOrd="7" destOrd="0" presId="urn:microsoft.com/office/officeart/2016/7/layout/RepeatingBendingProcessNew"/>
    <dgm:cxn modelId="{CAD6DCE7-B857-4C0F-9302-2E14B721ECA3}" type="presParOf" srcId="{D95228DB-7BEE-4D2A-AB77-D02588333B9F}" destId="{BD8FCB10-0195-4C73-937F-B157F9537050}" srcOrd="0" destOrd="0" presId="urn:microsoft.com/office/officeart/2016/7/layout/RepeatingBendingProcessNew"/>
    <dgm:cxn modelId="{CDB840A5-1BEC-45CF-B5F0-DF8EB7190AEB}" type="presParOf" srcId="{80B6601B-CEBE-4A35-B548-65BB2D3D28A7}" destId="{8826DB8D-6FEC-4F3C-8060-ADE7391FB8A0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58D124-FD0B-4062-9913-B5EF3EA742E3}">
      <dsp:nvSpPr>
        <dsp:cNvPr id="0" name=""/>
        <dsp:cNvSpPr/>
      </dsp:nvSpPr>
      <dsp:spPr>
        <a:xfrm>
          <a:off x="0" y="72683"/>
          <a:ext cx="13548731" cy="113839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836047-C42E-4D23-AD77-6207A707488C}">
      <dsp:nvSpPr>
        <dsp:cNvPr id="0" name=""/>
        <dsp:cNvSpPr/>
      </dsp:nvSpPr>
      <dsp:spPr>
        <a:xfrm>
          <a:off x="344365" y="256625"/>
          <a:ext cx="626118" cy="6261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78495E-1413-4336-A574-DCBB90D66F3E}">
      <dsp:nvSpPr>
        <dsp:cNvPr id="0" name=""/>
        <dsp:cNvSpPr/>
      </dsp:nvSpPr>
      <dsp:spPr>
        <a:xfrm>
          <a:off x="1314848" y="486"/>
          <a:ext cx="12233882" cy="1138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480" tIns="120480" rIns="120480" bIns="12048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The </a:t>
          </a:r>
          <a:r>
            <a:rPr lang="en-US" sz="2200" b="1" kern="1200" dirty="0"/>
            <a:t>Edu Consultancy System</a:t>
          </a:r>
          <a:r>
            <a:rPr lang="en-US" sz="2200" kern="1200" dirty="0"/>
            <a:t> is a seamless, user-friendly platform designed to streamline communication and planning between students, parents, and educational consultants.</a:t>
          </a:r>
        </a:p>
      </dsp:txBody>
      <dsp:txXfrm>
        <a:off x="1314848" y="486"/>
        <a:ext cx="12233882" cy="1138397"/>
      </dsp:txXfrm>
    </dsp:sp>
    <dsp:sp modelId="{636A07BC-C282-4681-985B-86979139DD1B}">
      <dsp:nvSpPr>
        <dsp:cNvPr id="0" name=""/>
        <dsp:cNvSpPr/>
      </dsp:nvSpPr>
      <dsp:spPr>
        <a:xfrm>
          <a:off x="0" y="1423482"/>
          <a:ext cx="13548731" cy="113839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40E65D-FEA0-4685-B8A0-A2662F243230}">
      <dsp:nvSpPr>
        <dsp:cNvPr id="0" name=""/>
        <dsp:cNvSpPr/>
      </dsp:nvSpPr>
      <dsp:spPr>
        <a:xfrm>
          <a:off x="344365" y="1679622"/>
          <a:ext cx="626118" cy="6261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262B51-577A-49F2-B1E4-73B59C729E81}">
      <dsp:nvSpPr>
        <dsp:cNvPr id="0" name=""/>
        <dsp:cNvSpPr/>
      </dsp:nvSpPr>
      <dsp:spPr>
        <a:xfrm>
          <a:off x="1314848" y="1423482"/>
          <a:ext cx="12233882" cy="1138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480" tIns="120480" rIns="120480" bIns="12048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With intuitive navigation, users can easily explore and manage courses in collaboration with consultants, ensuring a smooth and efficient experience for both students and service providers.</a:t>
          </a:r>
        </a:p>
      </dsp:txBody>
      <dsp:txXfrm>
        <a:off x="1314848" y="1423482"/>
        <a:ext cx="12233882" cy="1138397"/>
      </dsp:txXfrm>
    </dsp:sp>
    <dsp:sp modelId="{73C2C4AF-8E33-4419-9EF5-A5C40179C434}">
      <dsp:nvSpPr>
        <dsp:cNvPr id="0" name=""/>
        <dsp:cNvSpPr/>
      </dsp:nvSpPr>
      <dsp:spPr>
        <a:xfrm>
          <a:off x="0" y="2846479"/>
          <a:ext cx="13548731" cy="113839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E25AE3-78AE-4254-83D5-FBBA04679806}">
      <dsp:nvSpPr>
        <dsp:cNvPr id="0" name=""/>
        <dsp:cNvSpPr/>
      </dsp:nvSpPr>
      <dsp:spPr>
        <a:xfrm>
          <a:off x="344365" y="3102618"/>
          <a:ext cx="626118" cy="62611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CAABDC-939D-48AC-812A-38C19028E717}">
      <dsp:nvSpPr>
        <dsp:cNvPr id="0" name=""/>
        <dsp:cNvSpPr/>
      </dsp:nvSpPr>
      <dsp:spPr>
        <a:xfrm>
          <a:off x="1314848" y="2846479"/>
          <a:ext cx="12233882" cy="1138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480" tIns="120480" rIns="120480" bIns="12048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This smart solution empowers students to make well-informed decisions about their education, while consultants and administrators gain powerful tools to optimize planning and training programs.</a:t>
          </a:r>
        </a:p>
      </dsp:txBody>
      <dsp:txXfrm>
        <a:off x="1314848" y="2846479"/>
        <a:ext cx="12233882" cy="11383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0EB4B4-8432-444B-BB64-423EA64724F3}">
      <dsp:nvSpPr>
        <dsp:cNvPr id="0" name=""/>
        <dsp:cNvSpPr/>
      </dsp:nvSpPr>
      <dsp:spPr>
        <a:xfrm>
          <a:off x="3600815" y="1026182"/>
          <a:ext cx="787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87833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74271" y="1067793"/>
        <a:ext cx="40921" cy="8217"/>
      </dsp:txXfrm>
    </dsp:sp>
    <dsp:sp modelId="{6FBB1B95-FFF7-4059-A074-13E39F567A60}">
      <dsp:nvSpPr>
        <dsp:cNvPr id="0" name=""/>
        <dsp:cNvSpPr/>
      </dsp:nvSpPr>
      <dsp:spPr>
        <a:xfrm>
          <a:off x="29608" y="0"/>
          <a:ext cx="3573007" cy="21438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080" tIns="183778" rIns="175080" bIns="18377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Create an Account</a:t>
          </a:r>
          <a:r>
            <a:rPr lang="en-US" sz="2500" kern="1200" dirty="0"/>
            <a:t>: Sign up with your to access the </a:t>
          </a:r>
          <a:r>
            <a:rPr lang="en-US" sz="2500" kern="1200" dirty="0" err="1"/>
            <a:t>appdetailslication</a:t>
          </a:r>
          <a:r>
            <a:rPr lang="en-US" sz="2500" kern="1200" dirty="0"/>
            <a:t>.</a:t>
          </a:r>
        </a:p>
      </dsp:txBody>
      <dsp:txXfrm>
        <a:off x="29608" y="0"/>
        <a:ext cx="3573007" cy="2143804"/>
      </dsp:txXfrm>
    </dsp:sp>
    <dsp:sp modelId="{C49180F8-4D1D-4298-80DF-C1864235E718}">
      <dsp:nvSpPr>
        <dsp:cNvPr id="0" name=""/>
        <dsp:cNvSpPr/>
      </dsp:nvSpPr>
      <dsp:spPr>
        <a:xfrm>
          <a:off x="7992256" y="1026182"/>
          <a:ext cx="80601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0109" y="45720"/>
              </a:lnTo>
              <a:lnTo>
                <a:pt x="420109" y="46921"/>
              </a:lnTo>
              <a:lnTo>
                <a:pt x="806019" y="46921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374350" y="1067793"/>
        <a:ext cx="41831" cy="8217"/>
      </dsp:txXfrm>
    </dsp:sp>
    <dsp:sp modelId="{E98112C6-223D-4F4D-B731-C5169ACA3733}">
      <dsp:nvSpPr>
        <dsp:cNvPr id="0" name=""/>
        <dsp:cNvSpPr/>
      </dsp:nvSpPr>
      <dsp:spPr>
        <a:xfrm>
          <a:off x="4421048" y="0"/>
          <a:ext cx="3573007" cy="21438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080" tIns="183778" rIns="175080" bIns="18377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Login</a:t>
          </a:r>
          <a:r>
            <a:rPr lang="en-US" sz="2500" kern="1200" dirty="0"/>
            <a:t>: Enter your username and password to securely log in.</a:t>
          </a:r>
        </a:p>
      </dsp:txBody>
      <dsp:txXfrm>
        <a:off x="4421048" y="0"/>
        <a:ext cx="3573007" cy="2143804"/>
      </dsp:txXfrm>
    </dsp:sp>
    <dsp:sp modelId="{B375F93A-51A8-4F18-A92F-A36B656E5C5B}">
      <dsp:nvSpPr>
        <dsp:cNvPr id="0" name=""/>
        <dsp:cNvSpPr/>
      </dsp:nvSpPr>
      <dsp:spPr>
        <a:xfrm>
          <a:off x="1827581" y="2143206"/>
          <a:ext cx="8789598" cy="791191"/>
        </a:xfrm>
        <a:custGeom>
          <a:avLst/>
          <a:gdLst/>
          <a:ahLst/>
          <a:cxnLst/>
          <a:rect l="0" t="0" r="0" b="0"/>
          <a:pathLst>
            <a:path>
              <a:moveTo>
                <a:pt x="8789598" y="0"/>
              </a:moveTo>
              <a:lnTo>
                <a:pt x="8789598" y="412695"/>
              </a:lnTo>
              <a:lnTo>
                <a:pt x="0" y="412695"/>
              </a:lnTo>
              <a:lnTo>
                <a:pt x="0" y="791191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001682" y="2534693"/>
        <a:ext cx="441396" cy="8217"/>
      </dsp:txXfrm>
    </dsp:sp>
    <dsp:sp modelId="{84950FA8-CDB3-4068-8E80-1D4FB503FF63}">
      <dsp:nvSpPr>
        <dsp:cNvPr id="0" name=""/>
        <dsp:cNvSpPr/>
      </dsp:nvSpPr>
      <dsp:spPr>
        <a:xfrm>
          <a:off x="8830676" y="1201"/>
          <a:ext cx="3573007" cy="21438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080" tIns="183778" rIns="175080" bIns="18377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Browse Courses</a:t>
          </a:r>
          <a:r>
            <a:rPr lang="en-US" sz="2500" kern="1200" dirty="0"/>
            <a:t>: Search for available courses based on category and specific requirements.</a:t>
          </a:r>
        </a:p>
      </dsp:txBody>
      <dsp:txXfrm>
        <a:off x="8830676" y="1201"/>
        <a:ext cx="3573007" cy="2143804"/>
      </dsp:txXfrm>
    </dsp:sp>
    <dsp:sp modelId="{CAFABCF0-8BD0-4120-8199-10B2CD9E3899}">
      <dsp:nvSpPr>
        <dsp:cNvPr id="0" name=""/>
        <dsp:cNvSpPr/>
      </dsp:nvSpPr>
      <dsp:spPr>
        <a:xfrm>
          <a:off x="41077" y="2966797"/>
          <a:ext cx="3573007" cy="21438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080" tIns="183778" rIns="175080" bIns="18377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322A2A"/>
              </a:solidFill>
            </a:rPr>
            <a:t>MAKE A PAYMENT</a:t>
          </a:r>
          <a:r>
            <a:rPr lang="en-US" sz="2500" kern="1200" dirty="0">
              <a:solidFill>
                <a:srgbClr val="322A2A"/>
              </a:solidFill>
            </a:rPr>
            <a:t> BY SELECTING YOUR PREFERRED COURSE AND PROVIDING PAYMENT DETAILS</a:t>
          </a:r>
          <a:endParaRPr lang="en-US" sz="2500" kern="1200" dirty="0"/>
        </a:p>
      </dsp:txBody>
      <dsp:txXfrm>
        <a:off x="41077" y="2966797"/>
        <a:ext cx="3573007" cy="21438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0EB4B4-8432-444B-BB64-423EA64724F3}">
      <dsp:nvSpPr>
        <dsp:cNvPr id="0" name=""/>
        <dsp:cNvSpPr/>
      </dsp:nvSpPr>
      <dsp:spPr>
        <a:xfrm>
          <a:off x="3557770" y="1588135"/>
          <a:ext cx="78593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85932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30323" y="1629772"/>
        <a:ext cx="40826" cy="8165"/>
      </dsp:txXfrm>
    </dsp:sp>
    <dsp:sp modelId="{6FBB1B95-FFF7-4059-A074-13E39F567A60}">
      <dsp:nvSpPr>
        <dsp:cNvPr id="0" name=""/>
        <dsp:cNvSpPr/>
      </dsp:nvSpPr>
      <dsp:spPr>
        <a:xfrm>
          <a:off x="9430" y="568813"/>
          <a:ext cx="3550139" cy="213008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960" tIns="182601" rIns="173960" bIns="182601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322A2A"/>
              </a:solidFill>
            </a:rPr>
            <a:t>LOGIN </a:t>
          </a:r>
          <a:r>
            <a:rPr lang="en-US" sz="2500" kern="1200" dirty="0">
              <a:solidFill>
                <a:srgbClr val="322A2A"/>
              </a:solidFill>
            </a:rPr>
            <a:t>WITH THE APPLICATION TO MANAGE THE USERS.</a:t>
          </a:r>
          <a:endParaRPr lang="en-US" sz="2500" kern="1200" dirty="0"/>
        </a:p>
      </dsp:txBody>
      <dsp:txXfrm>
        <a:off x="9430" y="568813"/>
        <a:ext cx="3550139" cy="2130083"/>
      </dsp:txXfrm>
    </dsp:sp>
    <dsp:sp modelId="{C49180F8-4D1D-4298-80DF-C1864235E718}">
      <dsp:nvSpPr>
        <dsp:cNvPr id="0" name=""/>
        <dsp:cNvSpPr/>
      </dsp:nvSpPr>
      <dsp:spPr>
        <a:xfrm>
          <a:off x="7924442" y="1588135"/>
          <a:ext cx="78593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85932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296995" y="1629772"/>
        <a:ext cx="40826" cy="8165"/>
      </dsp:txXfrm>
    </dsp:sp>
    <dsp:sp modelId="{E98112C6-223D-4F4D-B731-C5169ACA3733}">
      <dsp:nvSpPr>
        <dsp:cNvPr id="0" name=""/>
        <dsp:cNvSpPr/>
      </dsp:nvSpPr>
      <dsp:spPr>
        <a:xfrm>
          <a:off x="4376102" y="568813"/>
          <a:ext cx="3550139" cy="213008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960" tIns="182601" rIns="173960" bIns="182601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322A2A"/>
              </a:solidFill>
            </a:rPr>
            <a:t>ADD </a:t>
          </a:r>
          <a:r>
            <a:rPr lang="en-US" sz="2500" kern="1200" dirty="0">
              <a:solidFill>
                <a:srgbClr val="322A2A"/>
              </a:solidFill>
            </a:rPr>
            <a:t>NEW USERS TO THE APPLICATION WITH EASE FOR STREAMLINED ACCESS AND MANAGEMENT.</a:t>
          </a:r>
          <a:endParaRPr lang="en-US" sz="2500" kern="1200" dirty="0"/>
        </a:p>
      </dsp:txBody>
      <dsp:txXfrm>
        <a:off x="4376102" y="568813"/>
        <a:ext cx="3550139" cy="2130083"/>
      </dsp:txXfrm>
    </dsp:sp>
    <dsp:sp modelId="{2D4400D7-F129-467B-B1BE-37599A41A721}">
      <dsp:nvSpPr>
        <dsp:cNvPr id="0" name=""/>
        <dsp:cNvSpPr/>
      </dsp:nvSpPr>
      <dsp:spPr>
        <a:xfrm>
          <a:off x="1784500" y="2697096"/>
          <a:ext cx="8733343" cy="785932"/>
        </a:xfrm>
        <a:custGeom>
          <a:avLst/>
          <a:gdLst/>
          <a:ahLst/>
          <a:cxnLst/>
          <a:rect l="0" t="0" r="0" b="0"/>
          <a:pathLst>
            <a:path>
              <a:moveTo>
                <a:pt x="8733343" y="0"/>
              </a:moveTo>
              <a:lnTo>
                <a:pt x="8733343" y="410066"/>
              </a:lnTo>
              <a:lnTo>
                <a:pt x="0" y="410066"/>
              </a:lnTo>
              <a:lnTo>
                <a:pt x="0" y="785932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31886" y="3085980"/>
        <a:ext cx="438571" cy="8165"/>
      </dsp:txXfrm>
    </dsp:sp>
    <dsp:sp modelId="{84950FA8-CDB3-4068-8E80-1D4FB503FF63}">
      <dsp:nvSpPr>
        <dsp:cNvPr id="0" name=""/>
        <dsp:cNvSpPr/>
      </dsp:nvSpPr>
      <dsp:spPr>
        <a:xfrm>
          <a:off x="8742774" y="568813"/>
          <a:ext cx="3550139" cy="213008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960" tIns="182601" rIns="173960" bIns="182601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322A2A"/>
              </a:solidFill>
            </a:rPr>
            <a:t>MANAGE PAYMENT</a:t>
          </a:r>
          <a:r>
            <a:rPr lang="en-US" sz="2500" kern="1200" dirty="0">
              <a:solidFill>
                <a:srgbClr val="322A2A"/>
              </a:solidFill>
            </a:rPr>
            <a:t> DETAILS OF THE USERS,ENSURING ACCURATE PROCESSING AND RECORDS. </a:t>
          </a:r>
          <a:endParaRPr lang="en-US" sz="2500" kern="1200" dirty="0"/>
        </a:p>
      </dsp:txBody>
      <dsp:txXfrm>
        <a:off x="8742774" y="568813"/>
        <a:ext cx="3550139" cy="2130083"/>
      </dsp:txXfrm>
    </dsp:sp>
    <dsp:sp modelId="{D95228DB-7BEE-4D2A-AB77-D02588333B9F}">
      <dsp:nvSpPr>
        <dsp:cNvPr id="0" name=""/>
        <dsp:cNvSpPr/>
      </dsp:nvSpPr>
      <dsp:spPr>
        <a:xfrm>
          <a:off x="3557770" y="4534750"/>
          <a:ext cx="78593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85932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3930323" y="4576388"/>
        <a:ext cx="40826" cy="8165"/>
      </dsp:txXfrm>
    </dsp:sp>
    <dsp:sp modelId="{AD6A0F35-A43B-4558-9250-0BDE637CA339}">
      <dsp:nvSpPr>
        <dsp:cNvPr id="0" name=""/>
        <dsp:cNvSpPr/>
      </dsp:nvSpPr>
      <dsp:spPr>
        <a:xfrm>
          <a:off x="9430" y="3515429"/>
          <a:ext cx="3550139" cy="213008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960" tIns="182601" rIns="173960" bIns="182601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322A2A"/>
            </a:buClr>
            <a:buSzPts val="2750"/>
            <a:buNone/>
          </a:pPr>
          <a:r>
            <a:rPr lang="en-US" sz="2500" b="1" kern="1200">
              <a:solidFill>
                <a:srgbClr val="322A2A"/>
              </a:solidFill>
            </a:rPr>
            <a:t>VIEW </a:t>
          </a:r>
          <a:r>
            <a:rPr lang="en-US" sz="2500" kern="1200">
              <a:solidFill>
                <a:srgbClr val="322A2A"/>
              </a:solidFill>
            </a:rPr>
            <a:t> EXISTING USERS, COURSE DETAILS AND PAYMENTS</a:t>
          </a:r>
          <a:endParaRPr lang="en-US" sz="2500" kern="1200" dirty="0"/>
        </a:p>
      </dsp:txBody>
      <dsp:txXfrm>
        <a:off x="9430" y="3515429"/>
        <a:ext cx="3550139" cy="2130083"/>
      </dsp:txXfrm>
    </dsp:sp>
    <dsp:sp modelId="{8826DB8D-6FEC-4F3C-8060-ADE7391FB8A0}">
      <dsp:nvSpPr>
        <dsp:cNvPr id="0" name=""/>
        <dsp:cNvSpPr/>
      </dsp:nvSpPr>
      <dsp:spPr>
        <a:xfrm>
          <a:off x="4376102" y="3515429"/>
          <a:ext cx="3550139" cy="213008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960" tIns="182601" rIns="173960" bIns="182601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322A2A"/>
            </a:buClr>
            <a:buSzPts val="2750"/>
            <a:buNone/>
          </a:pPr>
          <a:r>
            <a:rPr lang="en-US" sz="2500" b="1" kern="1200" dirty="0">
              <a:solidFill>
                <a:srgbClr val="322A2A"/>
              </a:solidFill>
            </a:rPr>
            <a:t>UPDATE </a:t>
          </a:r>
          <a:r>
            <a:rPr lang="en-US" sz="2500" kern="1200" dirty="0">
              <a:solidFill>
                <a:srgbClr val="322A2A"/>
              </a:solidFill>
            </a:rPr>
            <a:t>USERS WHOSE COURSE HAVE BEEN COMPLETED TO MAINTAIN UPDATED DATABASE.</a:t>
          </a:r>
          <a:endParaRPr lang="en-US" sz="2500" kern="1200" dirty="0"/>
        </a:p>
      </dsp:txBody>
      <dsp:txXfrm>
        <a:off x="4376102" y="3515429"/>
        <a:ext cx="3550139" cy="2130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4751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258" y="3086100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5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Education Consultancy System: Streamlining Educational Guidance</a:t>
            </a:r>
            <a:endParaRPr lang="en-US" sz="45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437" y="3353395"/>
            <a:ext cx="7415927" cy="3950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 </a:t>
            </a:r>
            <a:endParaRPr lang="en-US" sz="1900" dirty="0"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C94917-5AE0-9660-4342-C52EFC31BA09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564118" y="8955643"/>
            <a:ext cx="13502164" cy="515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The Edu Consultancy System requires specific hardware configurations to ensure optimal performance and reliability. These minimum hardware requirements guarantee that the system functions smoothly and efficiently for all users.</a:t>
            </a:r>
            <a:endParaRPr lang="en-US" sz="12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AB2B95-D002-44A5-EE91-34C41A6C1A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96489" y="563485"/>
            <a:ext cx="6550360" cy="33671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4818F1-9526-478E-CDD4-804972F04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5921" y="563485"/>
            <a:ext cx="6550361" cy="34342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D13709-353A-DF5D-9EF5-C0ED10A413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489" y="4366268"/>
            <a:ext cx="6550360" cy="34684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B1B1B5-D406-3220-EF0F-185E8E1C68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5921" y="4562149"/>
            <a:ext cx="6653999" cy="300973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4351383-DEDB-A5C3-619B-6C02CA72E434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092C4-CBD4-B3C8-1AA9-0BB3E8DD324E}"/>
              </a:ext>
            </a:extLst>
          </p:cNvPr>
          <p:cNvSpPr txBox="1"/>
          <p:nvPr/>
        </p:nvSpPr>
        <p:spPr>
          <a:xfrm>
            <a:off x="-85931" y="3996936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Admin Dashboard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BFF833-D3BD-BC58-242E-CB6D96268883}"/>
              </a:ext>
            </a:extLst>
          </p:cNvPr>
          <p:cNvSpPr txBox="1"/>
          <p:nvPr/>
        </p:nvSpPr>
        <p:spPr>
          <a:xfrm>
            <a:off x="7315200" y="4131362"/>
            <a:ext cx="73821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All Registered Students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F64720-CE6E-9284-1BDD-F667A28B7984}"/>
              </a:ext>
            </a:extLst>
          </p:cNvPr>
          <p:cNvSpPr txBox="1"/>
          <p:nvPr/>
        </p:nvSpPr>
        <p:spPr>
          <a:xfrm>
            <a:off x="-186291" y="7850129"/>
            <a:ext cx="7415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Course Addition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A5E45A-6B81-3F7C-6E35-812B0D21EADA}"/>
              </a:ext>
            </a:extLst>
          </p:cNvPr>
          <p:cNvSpPr txBox="1"/>
          <p:nvPr/>
        </p:nvSpPr>
        <p:spPr>
          <a:xfrm>
            <a:off x="7382109" y="7632663"/>
            <a:ext cx="74768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Update Course Details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0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35257" y="674584"/>
            <a:ext cx="6233531" cy="28227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900379-C17B-C5A5-89B1-106CF69DCB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460165" y="503166"/>
            <a:ext cx="6634976" cy="29942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93638B-4166-1A32-28E5-7174943C8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318" y="4437483"/>
            <a:ext cx="6233531" cy="32318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DD2C38-8E5A-1E2B-FD4B-D85D41324D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0166" y="4502390"/>
            <a:ext cx="6634976" cy="310200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174D7F5-BAE6-7C8D-DFF6-59E1E13CBD21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A1F42A-0A83-8EDD-28F6-4C6A38EDB615}"/>
              </a:ext>
            </a:extLst>
          </p:cNvPr>
          <p:cNvSpPr/>
          <p:nvPr/>
        </p:nvSpPr>
        <p:spPr>
          <a:xfrm>
            <a:off x="2290916" y="3702585"/>
            <a:ext cx="220438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User’s Homepage</a:t>
            </a:r>
            <a:endParaRPr lang="en-US" sz="20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496EDB-B2F0-124A-7B2E-8AF9A756922D}"/>
              </a:ext>
            </a:extLst>
          </p:cNvPr>
          <p:cNvSpPr/>
          <p:nvPr/>
        </p:nvSpPr>
        <p:spPr>
          <a:xfrm>
            <a:off x="9535037" y="3702585"/>
            <a:ext cx="248523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Student All Courses</a:t>
            </a:r>
            <a:endParaRPr lang="en-US" sz="20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D37204-54BF-81CC-719F-4C4B5C41499B}"/>
              </a:ext>
            </a:extLst>
          </p:cNvPr>
          <p:cNvSpPr txBox="1"/>
          <p:nvPr/>
        </p:nvSpPr>
        <p:spPr>
          <a:xfrm>
            <a:off x="-178416" y="7684560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Admin Subscript</a:t>
            </a: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ion Page</a:t>
            </a:r>
            <a:endParaRPr lang="en-US" sz="20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C7BBCA-708B-3300-2B89-B2CA7FFEB78B}"/>
              </a:ext>
            </a:extLst>
          </p:cNvPr>
          <p:cNvSpPr txBox="1"/>
          <p:nvPr/>
        </p:nvSpPr>
        <p:spPr>
          <a:xfrm>
            <a:off x="7136784" y="7727124"/>
            <a:ext cx="74044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Admin Paymen</a:t>
            </a: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 History</a:t>
            </a:r>
            <a:endParaRPr lang="en-US" sz="20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971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04D096-C2D6-4405-D8C3-09C208723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78" y="478375"/>
            <a:ext cx="6523464" cy="33194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9AAF34-94F8-2B3A-B42D-33D13E97D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1001" y="478375"/>
            <a:ext cx="6354321" cy="33194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4E7F71-3014-34C7-D828-22F70AF19E8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5078" y="4570657"/>
            <a:ext cx="6553502" cy="2967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20C62B-0F18-6756-E0F7-4D9FF8C794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0243" y="4570657"/>
            <a:ext cx="6354321" cy="289716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B47210E-DC46-8A42-8BD4-DF19193BC00E}"/>
              </a:ext>
            </a:extLst>
          </p:cNvPr>
          <p:cNvSpPr/>
          <p:nvPr/>
        </p:nvSpPr>
        <p:spPr>
          <a:xfrm>
            <a:off x="12623180" y="7804728"/>
            <a:ext cx="1918010" cy="34681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0D3484-5615-C322-BD8D-C492D4922C3F}"/>
              </a:ext>
            </a:extLst>
          </p:cNvPr>
          <p:cNvSpPr txBox="1"/>
          <p:nvPr/>
        </p:nvSpPr>
        <p:spPr>
          <a:xfrm>
            <a:off x="0" y="3929535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Student Registration</a:t>
            </a:r>
            <a:endParaRPr lang="en-US" sz="18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46A05E-0798-50F4-AF87-B7B013287428}"/>
              </a:ext>
            </a:extLst>
          </p:cNvPr>
          <p:cNvSpPr txBox="1"/>
          <p:nvPr/>
        </p:nvSpPr>
        <p:spPr>
          <a:xfrm>
            <a:off x="7225990" y="3905068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Edit Student Details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5EF393-DB59-882E-226E-53B3A1EB62A4}"/>
              </a:ext>
            </a:extLst>
          </p:cNvPr>
          <p:cNvSpPr txBox="1"/>
          <p:nvPr/>
        </p:nvSpPr>
        <p:spPr>
          <a:xfrm>
            <a:off x="0" y="7622497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Student Payment History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F656AF-8794-98F4-3D12-E6D52FBC6B0D}"/>
              </a:ext>
            </a:extLst>
          </p:cNvPr>
          <p:cNvSpPr txBox="1"/>
          <p:nvPr/>
        </p:nvSpPr>
        <p:spPr>
          <a:xfrm>
            <a:off x="7310561" y="7620062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Student Add Subscription</a:t>
            </a:r>
          </a:p>
        </p:txBody>
      </p:sp>
    </p:spTree>
    <p:extLst>
      <p:ext uri="{BB962C8B-B14F-4D97-AF65-F5344CB8AC3E}">
        <p14:creationId xmlns:p14="http://schemas.microsoft.com/office/powerpoint/2010/main" val="2910104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872E78-2AB8-2026-4A08-91F8D9E05E79}"/>
              </a:ext>
            </a:extLst>
          </p:cNvPr>
          <p:cNvSpPr txBox="1"/>
          <p:nvPr/>
        </p:nvSpPr>
        <p:spPr>
          <a:xfrm>
            <a:off x="747132" y="619692"/>
            <a:ext cx="7315200" cy="733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Code" panose="020B0609020000020004" pitchFamily="49" charset="0"/>
                <a:cs typeface="Times New Roman" panose="02020603050405020304" pitchFamily="18" charset="0"/>
              </a:rPr>
              <a:t>Future Enhancements:</a:t>
            </a:r>
            <a:endParaRPr lang="en-US" sz="4300" dirty="0">
              <a:latin typeface="Times New Roman" panose="02020603050405020304" pitchFamily="18" charset="0"/>
              <a:ea typeface="Cascadia Code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F5CB43-5758-1DC8-0476-8A0C5B51044C}"/>
              </a:ext>
            </a:extLst>
          </p:cNvPr>
          <p:cNvSpPr txBox="1"/>
          <p:nvPr/>
        </p:nvSpPr>
        <p:spPr>
          <a:xfrm>
            <a:off x="367991" y="2347374"/>
            <a:ext cx="7315200" cy="220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95300" algn="just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Add the AI Chatbot feature to increase user’s engagement.</a:t>
            </a:r>
          </a:p>
          <a:p>
            <a:pPr marL="457200" lvl="0" indent="-495300" algn="just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Make UI  better and user friendly.</a:t>
            </a:r>
          </a:p>
          <a:p>
            <a:pPr marL="457200" lvl="0" indent="-495300" algn="just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Add blogs section.</a:t>
            </a:r>
          </a:p>
          <a:p>
            <a:pPr marL="457200" lvl="0" indent="-495300" algn="just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endParaRPr 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4 Mind-Boggling Technology Advances In Store For 2023">
            <a:extLst>
              <a:ext uri="{FF2B5EF4-FFF2-40B4-BE49-F238E27FC236}">
                <a16:creationId xmlns:a16="http://schemas.microsoft.com/office/drawing/2014/main" id="{4DC9779C-BECE-2F0D-266F-6095FD9F4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4209" y="2011401"/>
            <a:ext cx="6488200" cy="365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1914C4-6E93-E903-AF63-8F5960E60732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0865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6171" y="745212"/>
            <a:ext cx="11947684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Code" panose="020B0609020000020004" pitchFamily="49" charset="0"/>
                <a:cs typeface="Times New Roman" panose="02020603050405020304" pitchFamily="18" charset="0"/>
              </a:rPr>
              <a:t>Conclusion: A Seamless Educational Platform</a:t>
            </a:r>
            <a:endParaRPr lang="en-US" sz="4300" dirty="0">
              <a:latin typeface="Times New Roman" panose="02020603050405020304" pitchFamily="18" charset="0"/>
              <a:ea typeface="Cascadia Code" panose="020B0609020000020004" pitchFamily="49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9881" y="2866273"/>
            <a:ext cx="4204348" cy="287660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6171" y="6756321"/>
            <a:ext cx="13038058" cy="727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C38A7-5D9F-950F-BE6A-1DE24B71E9E5}"/>
              </a:ext>
            </a:extLst>
          </p:cNvPr>
          <p:cNvSpPr txBox="1"/>
          <p:nvPr/>
        </p:nvSpPr>
        <p:spPr>
          <a:xfrm>
            <a:off x="602166" y="2390520"/>
            <a:ext cx="8352264" cy="4684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95300" algn="just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The Edu Consultancy System is a comprehensive solution designed to streamline educational planning and guidance for students and admin.</a:t>
            </a:r>
            <a:endParaRPr 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0" algn="just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endParaRPr 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95300" algn="just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Students can create accounts, manage subscriptions with ease. Administrators can manage user data, payments, and monitor subscription statuses through a dedicated dashboard.</a:t>
            </a:r>
            <a:endParaRPr 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0" algn="just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endParaRPr 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95300" algn="just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The system enhances user experience with automated notifications, role-specific dashboards, and blogs content, making it a seamless and efficient platform for educational consultation</a:t>
            </a:r>
            <a:endParaRPr 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7159F7-EA94-51D0-95A9-ED24CF84CB39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81B7876-FA9F-45D6-F2CF-0AA2AA2805C1}"/>
              </a:ext>
            </a:extLst>
          </p:cNvPr>
          <p:cNvSpPr txBox="1"/>
          <p:nvPr/>
        </p:nvSpPr>
        <p:spPr>
          <a:xfrm>
            <a:off x="4739268" y="3399700"/>
            <a:ext cx="7315200" cy="796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70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Thankyou!! </a:t>
            </a:r>
            <a:endParaRPr lang="en-US" sz="70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C547D-83E9-B45E-81F0-D1B41716FE6C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359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2489" y="1045826"/>
            <a:ext cx="5476161" cy="684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Our Team</a:t>
            </a:r>
            <a:endParaRPr lang="en-US" sz="43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2489" y="1953220"/>
            <a:ext cx="6152078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>
              <a:latin typeface="Aptos Narrow" panose="020B0004020202020204" pitchFamily="34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787049" y="3908009"/>
            <a:ext cx="6152078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>
              <a:latin typeface="Aptos Narrow" panose="020B0004020202020204" pitchFamily="34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62489" y="3185279"/>
            <a:ext cx="6152078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200" b="1" dirty="0" err="1">
                <a:solidFill>
                  <a:srgbClr val="D7D4CC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Meehir</a:t>
            </a:r>
            <a:r>
              <a:rPr lang="en-US" sz="2200" b="1" dirty="0">
                <a:solidFill>
                  <a:srgbClr val="D7D4CC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 Lokhande</a:t>
            </a:r>
            <a:endParaRPr lang="en-US" sz="22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62489" y="3665815"/>
            <a:ext cx="6152078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200" b="1" dirty="0">
                <a:solidFill>
                  <a:srgbClr val="D7D4CC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Pothu Chandana</a:t>
            </a:r>
            <a:endParaRPr lang="en-US" sz="22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62489" y="4146352"/>
            <a:ext cx="6152078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200" b="1" dirty="0" err="1">
                <a:solidFill>
                  <a:srgbClr val="D7D4CC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Srikowndinya</a:t>
            </a:r>
            <a:r>
              <a:rPr lang="en-US" sz="2200" b="1" dirty="0">
                <a:solidFill>
                  <a:srgbClr val="D7D4CC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solidFill>
                  <a:srgbClr val="D7D4CC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Pedasanaganti</a:t>
            </a:r>
            <a:endParaRPr lang="en-US" sz="22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862489" y="4626888"/>
            <a:ext cx="6152078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100"/>
              </a:lnSpc>
              <a:buSzPct val="100000"/>
            </a:pPr>
            <a:endParaRPr lang="en-US" sz="22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862489" y="5107424"/>
            <a:ext cx="6152078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100"/>
              </a:lnSpc>
              <a:buSzPct val="100000"/>
            </a:pPr>
            <a:endParaRPr lang="en-US" sz="1900" dirty="0">
              <a:latin typeface="Aptos Narrow" panose="020B0004020202020204" pitchFamily="34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453" y="2008703"/>
            <a:ext cx="6152078" cy="4209217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62489" y="6772275"/>
            <a:ext cx="12905423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Aptos Narrow" panose="020B0004020202020204" pitchFamily="34" charset="0"/>
                <a:ea typeface="Cascadia Mono" panose="020B0609020000020004" pitchFamily="49" charset="0"/>
                <a:cs typeface="Cascadia Mono" panose="020B0609020000020004" pitchFamily="49" charset="0"/>
              </a:rPr>
              <a:t> </a:t>
            </a:r>
            <a:endParaRPr lang="en-US" sz="1900" dirty="0">
              <a:latin typeface="Aptos Narrow" panose="020B0004020202020204" pitchFamily="34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0C6D11-D69F-3F3F-4493-A632803B465C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D1752-1EA5-2066-B04D-E0D9603F4EE0}"/>
              </a:ext>
            </a:extLst>
          </p:cNvPr>
          <p:cNvSpPr txBox="1"/>
          <p:nvPr/>
        </p:nvSpPr>
        <p:spPr>
          <a:xfrm>
            <a:off x="323385" y="1009934"/>
            <a:ext cx="7315200" cy="757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Introduction</a:t>
            </a:r>
            <a:endParaRPr lang="en-US" sz="43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Content Placeholder 2">
            <a:extLst>
              <a:ext uri="{FF2B5EF4-FFF2-40B4-BE49-F238E27FC236}">
                <a16:creationId xmlns:a16="http://schemas.microsoft.com/office/drawing/2014/main" id="{0DD0BFB8-96FD-9FF9-DE55-3171B6483C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632889"/>
              </p:ext>
            </p:extLst>
          </p:nvPr>
        </p:nvGraphicFramePr>
        <p:xfrm>
          <a:off x="323385" y="2616159"/>
          <a:ext cx="13548731" cy="3985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6AA005E-3E8F-F1A2-58A7-3232AF1278D0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7412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F5D030-2679-7E2A-B1E8-8BF98F837B6C}"/>
              </a:ext>
            </a:extLst>
          </p:cNvPr>
          <p:cNvSpPr txBox="1"/>
          <p:nvPr/>
        </p:nvSpPr>
        <p:spPr>
          <a:xfrm>
            <a:off x="323385" y="1009934"/>
            <a:ext cx="7315200" cy="757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Modules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3638E7-6EE5-92B6-3639-4079F676EBC8}"/>
              </a:ext>
            </a:extLst>
          </p:cNvPr>
          <p:cNvSpPr txBox="1"/>
          <p:nvPr/>
        </p:nvSpPr>
        <p:spPr>
          <a:xfrm>
            <a:off x="838200" y="2743200"/>
            <a:ext cx="10477500" cy="3246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&amp; Authentication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&amp; Role Management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Subscription Management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 Management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Dashboard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014B2A6-EA2A-0304-B06B-5382962FED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253" t="19167" r="24524" b="9167"/>
          <a:stretch/>
        </p:blipFill>
        <p:spPr>
          <a:xfrm>
            <a:off x="7024338" y="1909015"/>
            <a:ext cx="7315201" cy="49149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501A7B3-90EC-1122-4BBD-F5B1440B2A8A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9083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A068BD7-A537-B2F0-01BC-540F787F5F72}"/>
              </a:ext>
            </a:extLst>
          </p:cNvPr>
          <p:cNvSpPr/>
          <p:nvPr/>
        </p:nvSpPr>
        <p:spPr>
          <a:xfrm>
            <a:off x="561400" y="470021"/>
            <a:ext cx="7251740" cy="631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Code SemiBold" panose="020B0609020000020004" pitchFamily="49" charset="0"/>
                <a:cs typeface="Times New Roman" panose="02020603050405020304" pitchFamily="18" charset="0"/>
              </a:rPr>
              <a:t>Project Overview</a:t>
            </a:r>
            <a:endParaRPr lang="en-US" sz="4300" dirty="0">
              <a:latin typeface="Times New Roman" panose="02020603050405020304" pitchFamily="18" charset="0"/>
              <a:ea typeface="Cascadia Code SemiBold" panose="020B0609020000020004" pitchFamily="49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5F4D15-8404-2EA1-6FC8-25F49F9B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911"/>
          <a:stretch/>
        </p:blipFill>
        <p:spPr>
          <a:xfrm>
            <a:off x="832773" y="1511090"/>
            <a:ext cx="13797627" cy="671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88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1400" y="470021"/>
            <a:ext cx="7668200" cy="631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Code SemiBold" panose="020B0609020000020004" pitchFamily="49" charset="0"/>
                <a:cs typeface="Times New Roman" panose="02020603050405020304" pitchFamily="18" charset="0"/>
              </a:rPr>
              <a:t>User Account Management</a:t>
            </a:r>
            <a:endParaRPr lang="en-US" sz="4300" dirty="0">
              <a:latin typeface="Times New Roman" panose="02020603050405020304" pitchFamily="18" charset="0"/>
              <a:ea typeface="Cascadia Code SemiBold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5576" y="2166342"/>
            <a:ext cx="6242328" cy="10908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>
              <a:latin typeface="Aptos Display" panose="020B000402020202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8670" y="2368931"/>
            <a:ext cx="6242328" cy="727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>
              <a:latin typeface="Arial Black" panose="020B0A0402010202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28670" y="4282999"/>
            <a:ext cx="6242328" cy="727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>
              <a:latin typeface="Arial Black" panose="020B0A0402010202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28670" y="3330954"/>
            <a:ext cx="6242328" cy="727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>
              <a:latin typeface="Arial Black" panose="020B0A0402010202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28671" y="5419908"/>
            <a:ext cx="6704180" cy="727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>
              <a:latin typeface="Arial Black" panose="020B0A0402010202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6B69E174-3FD2-5FD7-EC12-88F690837D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276442"/>
              </p:ext>
            </p:extLst>
          </p:nvPr>
        </p:nvGraphicFramePr>
        <p:xfrm>
          <a:off x="604270" y="1940256"/>
          <a:ext cx="12444761" cy="5111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99FFA7E3-8DFD-2847-852C-7533030075D9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0338" y="700564"/>
            <a:ext cx="11480721" cy="635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Admin Features </a:t>
            </a:r>
            <a:endParaRPr lang="en-US" sz="43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800338" y="6797278"/>
            <a:ext cx="13029724" cy="731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B69E174-3FD2-5FD7-EC12-88F690837D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424904"/>
              </p:ext>
            </p:extLst>
          </p:nvPr>
        </p:nvGraphicFramePr>
        <p:xfrm>
          <a:off x="800337" y="1452748"/>
          <a:ext cx="12302345" cy="621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32230DA1-6A07-DFBB-5F1A-12103216DD65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433" y="748189"/>
            <a:ext cx="6078379" cy="629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Requirement Specification:</a:t>
            </a:r>
            <a:endParaRPr lang="en-US" sz="4300" dirty="0">
              <a:latin typeface="Times New Roman" panose="02020603050405020304" pitchFamily="18" charset="0"/>
              <a:ea typeface="Cascadia Mono" panose="020B060902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93433" y="5480209"/>
            <a:ext cx="6245304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Arial Black" panose="020B0A040201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3433" y="6755963"/>
            <a:ext cx="13043535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Aptos Display" panose="020B0004020202020204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endParaRPr lang="en-US" sz="1750" dirty="0">
              <a:latin typeface="Aptos Display" panose="020B0004020202020204" pitchFamily="34" charset="0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152FE2C-1600-D5DF-CC81-3D74D5F9A51C}"/>
              </a:ext>
            </a:extLst>
          </p:cNvPr>
          <p:cNvSpPr>
            <a:spLocks noGrp="1"/>
          </p:cNvSpPr>
          <p:nvPr/>
        </p:nvSpPr>
        <p:spPr>
          <a:xfrm>
            <a:off x="793433" y="3068751"/>
            <a:ext cx="5152992" cy="5212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3911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81281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3556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62562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32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243843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25124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406405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487686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568967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650248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ea typeface="+mn-lt"/>
              <a:cs typeface="+mn-lt"/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6527677-D59A-9761-D13D-4A3C7BCF341F}"/>
              </a:ext>
            </a:extLst>
          </p:cNvPr>
          <p:cNvSpPr>
            <a:spLocks noGrp="1"/>
          </p:cNvSpPr>
          <p:nvPr/>
        </p:nvSpPr>
        <p:spPr>
          <a:xfrm>
            <a:off x="638438" y="4122033"/>
            <a:ext cx="5462982" cy="28539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5"/>
              </a:spcBef>
              <a:buNone/>
            </a:pPr>
            <a:endParaRPr lang="en-GB" sz="2000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940431D-AD75-D3BB-BCAF-6B70C9867D0E}"/>
              </a:ext>
            </a:extLst>
          </p:cNvPr>
          <p:cNvSpPr>
            <a:spLocks noGrp="1"/>
          </p:cNvSpPr>
          <p:nvPr/>
        </p:nvSpPr>
        <p:spPr>
          <a:xfrm>
            <a:off x="793433" y="2388258"/>
            <a:ext cx="7283764" cy="5381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3911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81281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3556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62562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32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243843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25124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406405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487686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568967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6502481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844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9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SOFTWARE </a:t>
            </a:r>
            <a:r>
              <a:rPr lang="en-US" sz="40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REQUIREMENTS</a:t>
            </a:r>
            <a:endParaRPr lang="en-US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E9BD4010-87A5-6AED-4932-3BB3EEC61FB9}"/>
              </a:ext>
            </a:extLst>
          </p:cNvPr>
          <p:cNvSpPr>
            <a:spLocks noGrp="1"/>
          </p:cNvSpPr>
          <p:nvPr/>
        </p:nvSpPr>
        <p:spPr>
          <a:xfrm>
            <a:off x="1313827" y="3192634"/>
            <a:ext cx="8655367" cy="4797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>
              <a:lnSpc>
                <a:spcPct val="160000"/>
              </a:lnSpc>
              <a:spcBef>
                <a:spcPts val="20"/>
              </a:spcBef>
            </a:pPr>
            <a:r>
              <a:rPr lang="en-GB" sz="2700" dirty="0">
                <a:solidFill>
                  <a:schemeClr val="bg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Frontend – React.js, CSS, Bootstrap</a:t>
            </a:r>
          </a:p>
          <a:p>
            <a:pPr marL="305435" indent="-305435">
              <a:lnSpc>
                <a:spcPct val="160000"/>
              </a:lnSpc>
              <a:spcBef>
                <a:spcPts val="20"/>
              </a:spcBef>
            </a:pPr>
            <a:r>
              <a:rPr lang="en-GB" sz="2700" dirty="0">
                <a:solidFill>
                  <a:schemeClr val="bg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Backend – Java, Springboot3</a:t>
            </a:r>
          </a:p>
          <a:p>
            <a:pPr marL="305435" indent="-305435">
              <a:lnSpc>
                <a:spcPct val="160000"/>
              </a:lnSpc>
              <a:spcBef>
                <a:spcPts val="20"/>
              </a:spcBef>
            </a:pPr>
            <a:r>
              <a:rPr lang="en-GB" sz="2700" dirty="0">
                <a:solidFill>
                  <a:schemeClr val="bg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IDE – Eclipse, </a:t>
            </a:r>
            <a:r>
              <a:rPr lang="en-GB" sz="2700" dirty="0" err="1">
                <a:solidFill>
                  <a:schemeClr val="bg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VsCode</a:t>
            </a:r>
            <a:r>
              <a:rPr lang="en-GB" sz="2700" dirty="0">
                <a:solidFill>
                  <a:schemeClr val="bg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</a:p>
          <a:p>
            <a:pPr marL="305435" indent="-305435">
              <a:lnSpc>
                <a:spcPct val="160000"/>
              </a:lnSpc>
              <a:spcBef>
                <a:spcPts val="20"/>
              </a:spcBef>
            </a:pPr>
            <a:r>
              <a:rPr lang="en-GB" sz="2700" dirty="0">
                <a:solidFill>
                  <a:schemeClr val="bg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Database - MySQL</a:t>
            </a:r>
          </a:p>
          <a:p>
            <a:pPr marL="305435" indent="-305435">
              <a:lnSpc>
                <a:spcPct val="160000"/>
              </a:lnSpc>
              <a:spcBef>
                <a:spcPts val="20"/>
              </a:spcBef>
            </a:pPr>
            <a:r>
              <a:rPr lang="en-GB" sz="2700" dirty="0">
                <a:solidFill>
                  <a:schemeClr val="bg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Browser - Chrome, Safari </a:t>
            </a:r>
          </a:p>
          <a:p>
            <a:pPr marL="305435" indent="-305435"/>
            <a:endParaRPr lang="en-GB" sz="2700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50980C-DB89-4B0A-80E8-50306FD277DE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98E43C-B781-01E0-2219-8670A6070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49" y="4545382"/>
            <a:ext cx="6568068" cy="29777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DDB4CA-AAA3-DF51-ED15-335F773BE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8584" y="4392009"/>
            <a:ext cx="6568068" cy="29917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C4AB20-9A16-7531-CC30-D7CF2A4A0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839" y="215832"/>
            <a:ext cx="6568068" cy="34968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E5441B-E39E-8E7E-DA62-C1AE0A989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5379" y="215832"/>
            <a:ext cx="6668429" cy="349686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7E0F415-2FC8-8C2F-A0B5-F4CEF5810869}"/>
              </a:ext>
            </a:extLst>
          </p:cNvPr>
          <p:cNvSpPr/>
          <p:nvPr/>
        </p:nvSpPr>
        <p:spPr>
          <a:xfrm>
            <a:off x="12623180" y="7672039"/>
            <a:ext cx="1918010" cy="4795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B3961-89B4-54EF-30AE-557AB22CDADB}"/>
              </a:ext>
            </a:extLst>
          </p:cNvPr>
          <p:cNvSpPr txBox="1"/>
          <p:nvPr/>
        </p:nvSpPr>
        <p:spPr>
          <a:xfrm>
            <a:off x="-97575" y="7587396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Admin User Details</a:t>
            </a:r>
            <a:endParaRPr lang="en-US" sz="18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160448-D20A-63E4-4612-FD14ABCF75F8}"/>
              </a:ext>
            </a:extLst>
          </p:cNvPr>
          <p:cNvSpPr txBox="1"/>
          <p:nvPr/>
        </p:nvSpPr>
        <p:spPr>
          <a:xfrm>
            <a:off x="7315200" y="7523089"/>
            <a:ext cx="7409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Admin All Courses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3939C-C4B6-CE0E-A139-BFC7E3AC4DC2}"/>
              </a:ext>
            </a:extLst>
          </p:cNvPr>
          <p:cNvSpPr txBox="1"/>
          <p:nvPr/>
        </p:nvSpPr>
        <p:spPr>
          <a:xfrm>
            <a:off x="-94784" y="3804051"/>
            <a:ext cx="7409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Sign in Page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D6B0A3-107C-8C62-C57F-0D0FF700B75F}"/>
              </a:ext>
            </a:extLst>
          </p:cNvPr>
          <p:cNvSpPr txBox="1"/>
          <p:nvPr/>
        </p:nvSpPr>
        <p:spPr>
          <a:xfrm>
            <a:off x="7108903" y="3804051"/>
            <a:ext cx="7409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Signup Page</a:t>
            </a:r>
          </a:p>
        </p:txBody>
      </p:sp>
    </p:spTree>
    <p:extLst>
      <p:ext uri="{BB962C8B-B14F-4D97-AF65-F5344CB8AC3E}">
        <p14:creationId xmlns:p14="http://schemas.microsoft.com/office/powerpoint/2010/main" val="2456743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</TotalTime>
  <Words>450</Words>
  <Application>Microsoft Office PowerPoint</Application>
  <PresentationFormat>Custom</PresentationFormat>
  <Paragraphs>72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Cascadia Mono</vt:lpstr>
      <vt:lpstr>Cascadia Code</vt:lpstr>
      <vt:lpstr>Wingdings 2</vt:lpstr>
      <vt:lpstr>Aptos Display</vt:lpstr>
      <vt:lpstr>Times New Roman</vt:lpstr>
      <vt:lpstr>Arial Black</vt:lpstr>
      <vt:lpstr>Aptos Narrow</vt:lpstr>
      <vt:lpstr>Raleway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madhu pothu</cp:lastModifiedBy>
  <cp:revision>25</cp:revision>
  <dcterms:created xsi:type="dcterms:W3CDTF">2025-04-03T11:42:01Z</dcterms:created>
  <dcterms:modified xsi:type="dcterms:W3CDTF">2025-04-15T09:14:55Z</dcterms:modified>
</cp:coreProperties>
</file>